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 going to: будущее намерение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Планы, намерения и предсказания по признакам в английском.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эта конструкция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 going to помогает говорить о том, что уже запланировано, решено заранее или заметно по признакам. Эта конструкция делает будущую речь простой, точной и естественной.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Ситуация: планы на завтра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Tomorrow I’m going to visit my grandma. Здесь видно личный план на ближайшее время, а по-русски смысл передаётся словами «собираюсь» или «планирую».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план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We’re going to play football after school. Такое предложение показывает договорённость о будущем действии, которое уже понятно участникам разговора и связано с конкретным временем.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замысел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формула конструкции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схема помогает быстро строить предложения с будущим намерением.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going to стоит перед смысловым глаголом и не меняется.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грамматической модели to be going to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Утвердительные предложения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11125" y="2359289"/>
            <a:ext cx="2492400" cy="18529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выбирается нужная форма am, is или are по подлежащему. Затем добавляется going to и смысловой глагол в начальной форме без to перед ним.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308" y="1606387"/>
            <a:ext cx="2492400" cy="680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27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порядок слов: вспомогательный глагол + going to + основной глагол. Именно такой порядок делает фразу грамматически правильной и понятной.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27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19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утвердительных предложениях не нужны do или does. Конструкция сразу показывает намерение: I’m going to help you, She’s going to be late.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do/does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отрицания добавляют not после am, is или are: I’m not going to play computer games. Смысл простой — действие не входит в планы.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not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сохраняет ту же основу конструкции, но меняет значение на отказ от намерения: He isn’t going to come.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отменён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подлежащее во множественном числе, используется aren’t: They aren’t going to miss the bus. Форма зависит только от subject.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вопрос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слов в вопросе с to be going to.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не повторяет весь вопрос. Он использует только нужную форму am/is/are и местоимение.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ответе сохраняется только форма to be и местоимение, без going to.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кратких ответов к вопросам с to be going to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going to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часто показывает решение, принятое заранее: человек уже подумал и выбрал, что будет делать позже. Поэтому она хорошо подходит для личных планов и договорённостей.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заранее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также удобна для ближайших намерений, когда действие уже намечено, но ещё не началось. В речи часто помогают слова tomorrow, next week или after school.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планы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37593" y="3780319"/>
            <a:ext cx="5081492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to be going to используют с точками времени вроде this evening или on Saturday. Такие слова делают будущее действие конкретным и легко узнаваемым.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37600" y="3391426"/>
            <a:ext cx="5081492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времени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Предсказание по признакам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08075" y="2141300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Тёмное небо и гроза — видимый признак, поэтому здесь уместно предсказание с going to: It’s going to rain.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08075" y="1869909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как подсказка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08075" y="4153405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подчёркивает: событие почти неизбежно, потому что ситуация уже указывает на него.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08075" y="3882014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неизбежно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8075" y="3147339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явный признак результата, говорящий делает вывод не наугад, а по тому, что уже видно сейчас.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08075" y="2875948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для вывода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и present continuous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чаще описывает уже согласованную встречу, а going to подчёркивает намерение и подготовку. Сравнивай ситуацию, а не только перевод фразы.
</a:t>
            </a:r>
            <a:endParaRPr lang="en-US" sz="143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лучше передаёт намерение, а present continuous — заранее согласованное действие.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функций временных форм в английском языке.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и will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часто звучит как быстрое решение или предположение без явных признаков. Going to выбирают, когда есть план, подготовка или заметная причина.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связано с подготовкой и очевидной основой, а will — с реакцией в момент речи и более общим прогнозом.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функций будущего времени в английском языке.
</a:t>
            </a:r>
            <a:endParaRPr lang="en-US" sz="10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am, is или are нельзя сразу ставить going to без нужной формы глагола. Правильно: I am going to play, He is going to read.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нужной формы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going to стоит только место, слово или существительное, предложение становится неполным. Нужен смысловой глагол: He is going to go to school, а не просто He is going to school.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 глагол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She is going to the cinema обычно означает движение в кинотеатр, а не план будущего действия. Значение меняется из-за отсутствия смыслового глагола после going to.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смысл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Заполни пропуски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11125" y="2359289"/>
            <a:ext cx="2492400" cy="18529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подставь нужную форму am, is или are по подлежащему. Затем добавь going to и глагол в начальной форме без to перед ним.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308" y="1606387"/>
            <a:ext cx="2492400" cy="680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27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предложение целиком и убедись, что оно говорит о плане или намерении. Так получится I’m going to do my homework, They are going to play in the park.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27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19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есть ли смысловой глагол после going to. В примерах I’m going to do my homework и She is going to eat an apple он есть.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предложение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одного шаблона в три типа предложения: утверждение, отрицание и вопрос.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Чеклист для проверки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предложение по пяти опорам: форма am/is/are, место not, наличие глагола после going to, правильный короткий ответ и уместность формы для плана.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пункты совпали, предложение построено правильно и подходит для выражения будущего намерения.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построения конструкции to be going to в английском языке.
</a:t>
            </a:r>
            <a:endParaRPr lang="en-US" sz="10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Мини-диалог: школа и вечер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344135" y="2342900"/>
            <a:ext cx="5266599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вопросе ответ строится коротко: Yes, I am. Затем можно уточнить, что именно ты собираешься повторить вечером: English and maths.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44135" y="1833475"/>
            <a:ext cx="5266599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вечером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344135" y="3844100"/>
            <a:ext cx="5266599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вопросе ответ отрицательный: No, I’m not. Такая реплика помогает быстро показать, что планов выйти из дома после учёбы нет.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344135" y="3334675"/>
            <a:ext cx="5266599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 вечер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Мини-диалог: спорт и путешествия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8982" y="2192719"/>
            <a:ext cx="5081492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про команду подчёркивается регулярная подготовка: We’re going to train every day. Это показывает намерение и длительный план перед соревнованием.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28982" y="1646030"/>
            <a:ext cx="5081492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и тренировки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37593" y="3780319"/>
            <a:ext cx="5081492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вопросе ответ подтверждает летний план поездки: Yes, we are. Такая реплика звучит естественно, когда решение уже принято.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337600" y="3391426"/>
            <a:ext cx="5081492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летом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сравнения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три формы рядом, чтобы не путать их в похожих ситуациях: план, договорённость, решение или прогноз.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 того, есть ли план, предварительная договорённость или реакция в момент речи.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способов выражения будущего в английском языке.
</a:t>
            </a:r>
            <a:endParaRPr lang="en-US" sz="9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Уверенное будущее без ошибок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 можешь быстро выбрать нужную форму: am/is/are + going to + V. Помни про порядок слов, не пропускай глагол и сверяй смысл с present continuous и will.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2026-07-25T07:15:55Z</dcterms:created>
  <dcterms:modified xsi:type="dcterms:W3CDTF">2026-07-25T07:15:55Z</dcterms:modified>
</cp:coreProperties>
</file>