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военной службы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 определяет обязанности, права и ответственность военнослужащих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связана с обороной страны, поэтому её порядок определяют Конституция, федеральные законы и уставы. Для старшеклассника это важная тема: она показывает, как правовые нормы влияют на будущую гражданскую жизнь.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служба: обязанность гражданина и особый вид государственной службы
</a:t>
            </a:r>
            <a:endParaRPr lang="en-US" sz="2497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59 Конституции РФ закрепляет защиту Отечества как долг и обязанность гражданина. Именно она задаёт общий принцип воинской обязанности и допускает альтернативную гражданскую службу.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87 определяет Президента Российской Федерации как Верховного Главнокомандующего. Это подчёркивает, что управление обороной страны строится на конституционных полномочиях, а не на произвольных решениях.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связывает военную службу с правом, свободой выбора труда и законностью государства. Вопрос обороны решается через нормы права, которые обязательны для всех участников.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основы военной службы
</a:t>
            </a:r>
            <a:endParaRPr lang="en-US" sz="30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805" y="1479875"/>
            <a:ext cx="373049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нормативные акты, регулирующие службу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правового регулирования военной службы включает несколько взаимосвязанных актов.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регулируется не одним документом, а целой системой норм, где каждый акт выполняет свою задачу.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ФЗ № 53-ФЗ; ФЗ № 76-ФЗ; общевоинские уставы; законодательство о мобилизационной подготовке
</a:t>
            </a:r>
            <a:endParaRPr lang="en-US" sz="13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стоит на воинском учете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подлежит учету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учет ведётся по месту жительства, а также через образовательные организации и работодателей в предусмотренных законом случаях. На учёт ставят граждан, подлежащих воинской обязанности, прежде всего юношей призывного возраста.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учета и службы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касается мужчин от 18 до 30 лет при отсутствии законных оснований для освобождения или отсрочки. Женщины могут проходить службу по контракту только по отдельным военно-учётным специальностям.
</a:t>
            </a:r>
            <a:endParaRPr lang="en-US" sz="17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гражданина к военной службе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процедур, предусмотренных законодательством о воинской обязанности и военной службе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на военную службу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и осенний призыв
</a:t>
            </a:r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проводится два раза в год. В эти периоды граждан вызывают в военный комиссариат для прохождения установленных законом мероприятий и проверки оснований для службы.
</a:t>
            </a:r>
            <a:endParaRPr lang="en-US" sz="1319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призывной комиссии
</a:t>
            </a:r>
            <a:pPr algn="r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медицинского освидетельствования и изучения документов комиссия принимает решение о призыве, отсрочке или освобождении. Его оформляют в установленном порядке.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12 месяцев
</a:t>
            </a:r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законных оснований для освобождения гражданин проходит службу по призыву в течение 12 месяцев. Это обязательная форма исполнения воинской обязанности.
</a:t>
            </a:r>
            <a:endParaRPr lang="en-US" sz="13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344" y="2529223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Контрактная служба как добровольный выбор
</a:t>
            </a:r>
            <a:endParaRPr lang="en-US" sz="2706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Денежное довольствие и гарантии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Контрактная служба сопровождается денежным довольствием и социальными гарантиями. Государство поддерживает военнослужащего, потому что служба связана с повышенной ответственностью.
</a:t>
            </a:r>
            <a:endParaRPr lang="en-US" sz="1445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Добровольное соглашение
</a:t>
            </a:r>
            <a:pPr algn="r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Контракт заключается по взаимному согласию гражданина и государства. Человек осознанно принимает долгосрочные обязательства и выбирает военную службу как профессию.
</a:t>
            </a:r>
            <a:endParaRPr lang="en-US" sz="1478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кандидату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поступлении учитываются возраст, здоровье, образование, физическая подготовка и результаты отбора. Эти критерии помогают оценить готовность к службе.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Контракт открывает путь к освоению военной специальности, карьерному продвижению и более устойчивой служебной траектории. Это долгосрочный выбор, а не краткий этап.
</a:t>
            </a:r>
            <a:pPr algn="ctr" indent="0" marL="0">
              <a:lnSpc>
                <a:spcPct val="100000"/>
              </a:lnSpc>
              <a:buNone/>
            </a:pPr>
            <a:r>
              <a:rPr lang="en-US" sz="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рост
</a:t>
            </a:r>
            <a:endParaRPr lang="en-US" sz="10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и контракт: основные различия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две формы службы по-разному организуют жизнь военнослужащего и требуют различной степени личной готовности.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обеспечивает исполнение обязанности, а контракт формирует профессиональную военную карьеру и долгосрочную службу.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ФЗ № 53-ФЗ «О воинской обязанности и военной службе»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имеет право на денежное довольствие, медицинскую помощь, обеспечение вещевым имуществом и отпуск. Эти гарантии компенсируют особый характер службы и постоянную служебную нагрузку.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военнослужащих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предусматривает жилищные гарантии, страховую защиту жизни и здоровья, а также меры поддержки при прохождении службы. Государство берёт на себя часть социальных рисков.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достоинство военнослужащего охраняются законом. При нарушении прав он может обращаться к командованию, в прокуратуру, суд и иные уполномоченные органы.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статус не отменяет гражданские права, а изменяет их реализацию. Ограничения в службе уравновешиваются конкретными правовыми гарантиями и обязанностями государства.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имеет соблюдение режима секретности и правил охраны государственной тайны; за нарушение обязанностей закон предусматривает дисциплинарную, административную или уголовную ответственность.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обязан соблюдать Конституцию РФ, федеральные законы, военную присягу и требования общевоинских уставов, поскольку именно эти нормы задают порядок службы и пределы личного поведения.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ежедневных обязанностей относятся поддержание дисциплины, выполнение приказов командиров, сохранение боевой готовности, а также бережное обращение с оружием, техникой и иным имуществом.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военнослужащих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Отсрочки и освобождение от призыва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 призыве или освобождении принимается только по закону и на основе подтверждающих документов.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для отсрочки и освобождения ограничены законом и подтверждаются документами; ключевую роль играет медицинское заключение и решение призывной комиссии.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53-ФЗ «О воинской обязанности и военной службе»; решения призывной комиссии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присяга и личная ответственность
</a:t>
            </a:r>
            <a:endParaRPr lang="en-US" sz="305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присяга закрепляет личное обязательство военнослужащего быть верным народу России, Конституции РФ и воинскому долгу, а также добросовестно исполнять служебные обязанности.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Юридический смысл присяги состоит в том, что служба приобретает характер не только профессионального долга, но и особой формы государственной ответственности перед обществом и государством.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уставной дисциплины
</a:t>
            </a:r>
            <a:endParaRPr lang="en-US" sz="2894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Уставы определяют распорядок дня, правила несения службы и последовательность действий военнослужащих в повседневной обстановке и в условиях выполнения задач.
</a:t>
            </a:r>
            <a:endParaRPr lang="en-US" sz="1161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отношения строятся на строгой иерархии: законный приказ командира обязателен для исполнения, а порядок подчинения исключает произвольные решения.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 оружием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Уставные нормы устанавливают правила хранения, выдачи и применения оружия и техники, чтобы снизить риск ошибок и обеспечить безопасность личного состава.
</a:t>
            </a:r>
            <a:endParaRPr lang="en-US" sz="1140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Поощрения и взыскания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поддерживается не только требованиями, но и мерами поощрения и взыскания, которые помогают закреплять ответственное поведение и соблюдение правил.
</a:t>
            </a:r>
            <a:endParaRPr lang="en-US" sz="11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ответственность военнослужащих
</a:t>
            </a:r>
            <a:endParaRPr lang="en-US" sz="273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ответственности отличаются не только мерой наказания, но и тем, какой орган рассматривает нарушение и какие правовые нормы применяются.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опаснее нарушение, тем строже ответственность: от дисциплинарных мер внутри службы до уголовного преследования за преступления против военной службы.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РФ об административных правонарушениях; Уголовный кодекс РФ; Дисциплинарный устав Вооружённых Сил РФ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военнослужащего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обжалования решений и действий должностных лиц по нормам военного законодательства и процессуального права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училища и академии дают профессиональную подготовку будущим офицерам, сочетая общеобразовательные дисциплины с изучением тактики, права, управления и воинской этики.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образование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учебные центры при вузах позволяют совмещать гражданское образование с подготовкой к службе, а затем применять полученные знания в конкретной военно-учётной специальности.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важны допризывная подготовка, знание правил воинского учёта и понимание правовых требований, потому что военная профессия требует не только физической выносливости, но и правовой грамотности.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 военнослужащих и их семей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 компенсируют повышенные требования и ограничения, связанные с военной службой, и обеспечивают защиту военнослужащего и его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показывают, что государство не только требует исполнения службы, но и берёт на себя обязанность материально и социально поддерживать служащих.
</a:t>
            </a:r>
            <a:endParaRPr lang="en-US" sz="1235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76-ФЗ «О статусе военнослужащих»; нормативные акты о денежном довольствии и обеспечении военнослужащих
</a:t>
            </a:r>
            <a:endParaRPr lang="en-US" sz="13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правовые вопросы военной службы
</a:t>
            </a:r>
            <a:endParaRPr lang="en-US" sz="2466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Актуальной остаётся надёжность медицинского освидетельствования, поскольку от него зависят законность призыва и правильность определения годности к службе.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учёт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учёт всё активнее опирается на электронные реестры и межведомственный обмен данными, что ускоряет процедуры, но требует точности сведений.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данные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цифровизации особенно важно соблюдение правил хранения и передачи информации, чтобы защитить личные данные граждан от утраты и неправомерного доступа.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законодательства направлено на баланс между оборонными задачами государства и гарантией того, что призывные и мобилизационные решения принимаются по закону.
</a:t>
            </a:r>
            <a:pPr algn="ctr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 процедур
</a:t>
            </a:r>
            <a:endParaRPr lang="en-US" sz="9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законность, ответственность и гражданская 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основана на праве, а не на произвольных решениях: она сочетает гражданский долг, государственные интересы и гарантии защиты человека, помогая принимать осознанные и ответственные решения.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2026-05-21T05:20:26Z</dcterms:created>
  <dcterms:modified xsi:type="dcterms:W3CDTF">2026-05-21T05:20:26Z</dcterms:modified>
</cp:coreProperties>
</file>