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музыки: как она живёт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 и умеет говорить без слов.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дома, в школе, в театре и на празднике. У каждого народа есть свои песни и мелодии. Она помогает помнить важное, радоваться, успокаиваться и дружно делать общее дело.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— это искусство, которое создаётся из звуков и пауз. В ней важны высота, длительность, громкость и тембр, потому что именно они делают звучание выразительным.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измениться, если её сыграть быстрее, медленнее или на другом инструменте. Поэтому музыка всегда умеет удивлять даже знакомую песню.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бывает вокальной, когда поёт голос, и инструментальной, когда звучат инструменты. Оба вида помогают передавать чувства, рассказывать истории и создавать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и звуки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слышны пение птиц, шум дождя, звон капели и шелест листьев. Эти звуки окружают нас каждый день и делают мир живым и интересным.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превращает звук в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 можно напеть, сыграть и повторить точно. Человек берёт их из жизни и создаёт красивые образы, словно рисует звуками.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0713" y="142655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0713" y="3059704"/>
            <a:ext cx="376800" cy="37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звука: высокие и низкие звуки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13388" y="1422500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655951" y="20458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звучат тонко, звонко и легко. Их часто сравнивают с пением птиц или с ярким, светлым движением в музыке.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213388" y="3055650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2655951" y="3679026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звучат густо, глубоко и серьёзно. Так могут звучать большой барабан, контрабас или низкий голос в хоре.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развивается по шагам: от отдельного звука к цельному образу и настроению.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движет музыкой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замечаем, как в музыке сменяются короткие и длинные звуки. Именно это помогает почувствовать её шаг.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Двигаемся вместе с ритмом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ритм становится похожим на марш, бег или танец. Он помогает хлопать, шагать и держать общий темп.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Передаём ритм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можно отбивать ладошками, ногой или простыми ударами. Так музыка превращается в весёлую и понятную игру.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динамика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или медленно звучит музыка. Быстрое звучание делает её подвижной и весёлой, а медленное — спокойной и плавной, будто музыка идёт неторопливым шагом.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насколько тихо или громко звучит мелодия. Одно и то же произведение может стать совсем другим: тихим, как шёпот, или звучным, как праздничный звон.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лицо песни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мелодии человек нередко узнаёт песню уже с первых нот. Она помогает музыке стать узнаваемой, как улыбка у старого друга.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главная музыкальная мысль, которую легко узнать и напеть. Именно она чаще всего остаётся в памяти после первого прослушивания.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мелодия обычно простая, плавная и очень запоминающаяся. Звуки в ней могут подниматься вверх, опускаться вниз или звучать на одной высоте.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612" y="1923130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5775" y="2825487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Вокальная и инструментальная музыка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2445325" y="181473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Вокальная 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Вокальная музыка звучит в исполнении голоса: это песня, хор, романс и гимн. Слова помогают лучше понять содержание и настроение произведения.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410200" y="2725253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Инструментальная 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Инструментальная музыка исполняется без слов. В ней инструменты сами рассказывают о природе, празднике, танце или сказочной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классе: от слов к выразительному исполнению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создания песни на уроке музыки: от текста до общего звучания класса.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6" y="1203550"/>
            <a:ext cx="1947900" cy="15236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6074" y="1203550"/>
            <a:ext cx="1947900" cy="152369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252" y="1203550"/>
            <a:ext cx="1947900" cy="152369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2430" y="1203550"/>
            <a:ext cx="1947900" cy="152369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оркестра: у каждого свой голос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47831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звучат, когда по струнам проводят смычком или щиплют их пальцами. Скрипка поёт высоко и светло, а виолончель — ниже, мягче и словно немного задумчиво. Вместе они умеют рассказывать почти целую историю без слов.
</a:t>
            </a:r>
            <a:endParaRPr lang="en-US" sz="691" dirty="0"/>
          </a:p>
        </p:txBody>
      </p:sp>
      <p:sp>
        <p:nvSpPr>
          <p:cNvPr id="14" name="Text 3"/>
          <p:cNvSpPr txBox="1"/>
          <p:nvPr/>
        </p:nvSpPr>
        <p:spPr>
          <a:xfrm>
            <a:off x="447832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виолончель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51009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Духовые инструменты начинают звучать от движения воздуха. Флейта звучит легко и воздушно, будто ветерок, а труба — ярко и смело, как праздничный сигнал. На изображении их легко узнать по длинной форме и блестящим трубкам.
</a:t>
            </a:r>
            <a:endParaRPr lang="en-US" sz="725" dirty="0"/>
          </a:p>
        </p:txBody>
      </p:sp>
      <p:sp>
        <p:nvSpPr>
          <p:cNvPr id="16" name="Text 5"/>
          <p:cNvSpPr txBox="1"/>
          <p:nvPr/>
        </p:nvSpPr>
        <p:spPr>
          <a:xfrm>
            <a:off x="2651010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труба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854187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особенно любят точный ритм. Барабан помогает музыке шагать твёрдо и уверенно, а треугольник добавляет звонкую искорку, как маленькая звезда в оркестре. Их звучание заметно даже в самом большом ансамбле.
</a:t>
            </a:r>
            <a:endParaRPr lang="en-US" sz="712" dirty="0"/>
          </a:p>
        </p:txBody>
      </p:sp>
      <p:sp>
        <p:nvSpPr>
          <p:cNvPr id="18" name="Text 7"/>
          <p:cNvSpPr txBox="1"/>
          <p:nvPr/>
        </p:nvSpPr>
        <p:spPr>
          <a:xfrm>
            <a:off x="4854188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и треугольник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7057365" y="3504175"/>
            <a:ext cx="16380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инструменты соединяют клавиши и струны, поэтому пианино может звучать и нежно, и громко, и торжественно. Один музыкант способен создать целую картину: от тихого вступления до яркого финала, будто открывает занавес.
</a:t>
            </a:r>
            <a:endParaRPr lang="en-US" sz="729" dirty="0"/>
          </a:p>
        </p:txBody>
      </p:sp>
      <p:sp>
        <p:nvSpPr>
          <p:cNvPr id="20" name="Text 9"/>
          <p:cNvSpPr txBox="1"/>
          <p:nvPr/>
        </p:nvSpPr>
        <p:spPr>
          <a:xfrm>
            <a:off x="7057366" y="2964825"/>
            <a:ext cx="163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в центре внимания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хотя бы одно из этих свойств, один и тот же мотив зазвучит по-новому и станет легко узнаваемым или совсем другим.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свойства звука помогают отличать тембр и узнавать музыку на слух.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3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 музыки: основные свойства звука
</a:t>
            </a:r>
            <a:endParaRPr lang="en-US" sz="11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разных настроений и дел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помогает шагать ровно и держать строй. Его чёткий ритм словно подсказывает: «Шаг — и ещё шаг!» Поэтому марш часто звучит на праздниках и торжественных построениях.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тихо, мягко и спокойно. Она помогает убаюкать ребёнка, словно укрывает его тёплым одеялом из звуков и напевает о покое, доме и добрых снах.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музыкальная игра рассказывают о дружбе, школе, природе и семье. Они делают урок живым: можно слушать, подпевать, отвечать музыке и даже улыбаться ей в ответ.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Танцевальная музыка зовёт двигаться, кружиться и повторять движения вместе. В ней особенно важны ритм и темп, чтобы танец получался живым, бодрым и весёлым, как игра без скуки.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вдумчивого слушания: от первой ноты до обсуждения услышанного.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телу двигаться дружно и в одном ритме. Под неё удобно шагать, хлопать, поворачиваться и повторять простые танцевальные движения, не теряя весёлого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движения показывают характер музыки: плавную мелодию — мягкими жестами, бодрую — быстрыми шагами. Так весь класс становится похож на один большой и очень музыкальный экипаж.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народной культуре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пляски бережно хранят память о жизни людей, их труде, праздниках и радостях. Через них можно узнать, как жили семьи много лет назад.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музыке часто встречаются повторяющиеся слова, простой ритм и понятная мелодия. Поэтому её легко запомнить, спеть вместе и подхватить целым кругом, как дружный хоровод.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и игры помогают почувствовать связь с родным краем и традициями семьи. Они словно передают привет из прошлого и напоминают: «Мы помним свои корни».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слушателя и исполнителя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музыка, нужно сохранять тишину и внимание. Это знак уважения к исполнителям и к самой музыке, чтобы ни одна важная нота не убежала в коридор.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пением полезно выпрямить спину, спокойно вдохнуть и приготовиться начать вместе. Тогда голос звучит увереннее, а класс начинается словно с одного дружного шага.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 важно слышать не только себя, но и соседей. Если никто не спешит впереди всех, общее звучание получается ровным, чистым и красивым.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Фразу нужно заканчивать одновременно, будто все вместе ставят точку в одном предложении. Тогда песня звучит собранно, а слушать её особенно приятно и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24817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открыли на уроке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элементов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важны звук, ритм, мелодия, темп, динамика и тембр. Каждый из них добавляет свой штрих, как краски в рисунке.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помогает запомнить песню
</a:t>
            </a:r>
            <a:endParaRPr lang="en-US" sz="1589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мелодия делает произведение узнаваемым с первых нот. Она может подниматься, опускаться или звучать почти на одном месте.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музыку подвижной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музыке шагать, танцевать и покачиваться. Без него даже самая красивая мелодия не сможет идти уверенно.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звучат по-разному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инструмента свой голос, то есть тембр. Благодаря этому скрипку можно отличить от флейты, даже если они играют одно и то же.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выражает чувства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быть весёлой, спокойной, торжественной и грустной. Музыка помогает людям делиться настроением, даже когда слов совсем мало.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и в нас самих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в песнях, играх, танцах и тихом слушании. Она учит замечать красоту, развивает память и слух, а ещё делает любой день теплее и добрее.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2026-05-24T22:31:06Z</dcterms:created>
  <dcterms:modified xsi:type="dcterms:W3CDTF">2026-05-24T22:31:06Z</dcterms:modified>
</cp:coreProperties>
</file>