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сердечно-сосудистые заболевания и первую помощь
</a:t>
            </a:r>
            <a:endParaRPr lang="en-US" sz="2556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ССЗ — главная причина смертности в мире и России, затрагивают сердце и сосуды.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сердце: почему важно знать о ССЗ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ССЗ вызывают свыше 30% смертей. Открытие кровообращения и профилактика продлевают жизнь. Навыки первой помощи важны для безопасности семьи и школы.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сердечно-сосудистые заболевания?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ССЗ — группа болезней, включая инфаркт, инсульт, гипертонию, атеросклероз и аритмии, поражающих сердечно-сосудистую систему.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Классифицируются по месту поражения: сердце, крупные и мелкие сосуды с различными симптомами и осложнениями.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своевременного лечения происходит нарушение кровоснабжения жизненно важных органов и снижение работоспособности.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поздних стадиях заболевания могут привести к инвалидности и смерти, особенно при отсутствии профилактики и контроля.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 сердечно-сосудистой системы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насос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двух предсердий и двух желудочков, которые сокращаются, прокачивая кровь по организму. Такая работа обеспечивает питание тканей кислородом.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— пути движения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делятся на артерии, вены и капилляры. Кровь движется по большому и малому кругу кровообращения, поддерживая обмен веществ и жизнедеятельность.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риска сердечно-сосудистых заболеваний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Малоподвижный образ жизни и неправильное питание с высоким содержанием жиров и соли значительно повышают вероятность развития ССЗ.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предрасположенность и ожирение увеличивают риск, особенно при сочетании с неблагоприятными условиями внешней среды.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Стрессы и курение усугубляют состояние кровеносной системы, способствуя развитию патологий у молодых людей и подростков.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статистике ВОЗ, до половины случаев ССЗ связаны именно с курением и вредным питанием, что подчеркивает важность профилактики.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сердечно-сосудистых заболеваний у подростков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усталость, потемнение в глазах и учащённое сердцебиение могут свидетельствовать о начале заболевания и требуют диагностики.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неприятные ощущения или боль в области сердца, одышку и головокружение, которые требуют немедленного внимания и консультации врача.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ССЗ среди подростков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семь лет выросли показатели гипертонии и ожирения у подростков 11–15 лет, что требует усиления профилактики.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тенденция к увеличению факторов риска ССЗ у молодежи, что сигнализирует о необходимости раннего вмешательства.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данные 2015–2022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780" y="1467950"/>
            <a:ext cx="514643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сердечно-сосудистых заболеваний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и последствия различных ССЗ, встречающихся у разных возрастных групп.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серьёзных форм развивается у взрослых, но их риск формируется с детства.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71" y="1353524"/>
            <a:ext cx="223763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565" y="2021232"/>
            <a:ext cx="240975" cy="275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696130"/>
            <a:ext cx="261000" cy="261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9665" y="4024317"/>
            <a:ext cx="240975" cy="275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методы профилактики сердечно-сосудистых заболеваний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упражнения не менее 60 минут укрепляют сердце и сосуды, снижая риск развития заболеваний с молодого возраста.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овощей, фруктов и уменьшение соли и жиров помогают поддерживать здоровое давление и предотвращают атеросклероз.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алкоголя значительно уменьшает нагрузку на сердце и сосуды, снижая вероятность осложнений.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измерение давления и контроль массы тела позволяют своевременно выявить и скорректировать факторы риска.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обследования у врача помогают раннему выявлению сердечно-сосудистых заболеваний и предупреждают их развитие.
</a:t>
            </a:r>
            <a:endParaRPr lang="en-US" sz="7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питания в сохранении здорового сердца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Диеты с доказанной эффективностью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диета и DASH диета уменьшают риск инфаркта и инсульта на 30%, что подтверждается европейскими исследованиями.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 для сердечно-сосудистой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фрукты, рыба и цельнозерновые зерна насыщают организм необходимыми веществами для укрепления сосудов и снижения воспалений.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спортивных занятий для сердца подростка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снижает кровяное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естественное сопротивление, благодаря чему плавание укрепляет сосуды и нормализует давление. Это помогает подросткам сохранять стабильное сердцебиение даже в стрессовых ситуациях.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укрепляет сердечную мышцу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бег стимулирует работу сердца, улучшая кровоснабжение и уменьшая уровень «плохого» холестерина. Подростки чувствуют себя бодрее после пробежек, и их выносливость значительно возрастает.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улучшают общий тонус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 волейбол развивают координацию и стимулируют сердечно-сосудистую систему одновременно. Совместные тренировки повышают мотивацию и помогают формировать здоровые привычки с детства.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сердце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увеличивает риск сердечного приступа на 50%, провоцируя сужение сосудов и нарушение ритма сердца, что особенно опасно в подростковом возрасте.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употребление алкоголя и наркотиков вызывает аритмии и повышает артериальное давление, ухудшая состояние сердечно-сосудистой системы.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статистике Роспотребнадзора, около 14% подростков пробуют курить уже к 13 годам, что значительно увеличивает их риск развития заболеваний сердца.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здоровья при разном образе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показателей сердечно-сосудистой системы у подростков со здоровым и нездоровым образом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здорового образа жизни заметно снижает риск развития сердечно-сосудистых заболеваний.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разных видов кровотечений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кровотечение — угроза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виде кровь ярко-красного цвета и бьёт пульсирующей струёй. Это происходит из-за высокого давления в артериях, требующее срочных мер по остановке.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Венозное кровотечение — равномерный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темно-вишневого оттенка течёт равномерно, без пульсации. Венозное кровотечение останавливается медленнее, что увеличивает риск потери крови.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 — легкое и неопасное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выделяется мелкими каплями и быстро останавливается сама или с помощью простых средств, таких как давление салфетки или повязки.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 при кровотечениях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артериальном кровотечении необходимо наложить жгут выше места ранения и точно следить за временем его использования.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венозных кровотечений применяется тугая стерильная повязка, которая помогает замедлить кровь и предотвратить заражение раны.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 требует промывания раны и наложения чистой салфетки для быстрого и безопасного прекращения кровотечения.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первой помощи при кровотечении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к действиям при различных типах кровотечений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остановке кровотечения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грязных или нестерильных материалов при перевязке увеличивает риск инфицирования раны и осложнений, что ухудшает состояние пострадавшего.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 продолжительное наложение жгута может привести к повреждению тканей из-за прекращения кровоснабжения, что требует осторожного соблюдения времени его применения.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необходимо незамедлительно обратиться к врачу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Массивное кровотечение, угрожающее жизни, требует немедленной медицинской помощи для предотвращения критической потери крови.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 у пострадавшего свидетельствует о развитии шока или других осложнений и требует срочного вызова скорой помощи.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не останавливается более 10 минут самостоятельно или с помощью первой помощи, необходимо обратиться к врачу для дальнейшего лечения.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инородных тел в ране или признаки шока (холодный пот, бледность, учащённое дыхание) служат основанием для экстренного вызова скорой помощи.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обучение первой помощи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Выездные тренинги со школьными врачами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совместные тренировки с медиками помогают закрепить теорию на практике, улучшая скорость реакции и умение правильно действовать при кровотечениях.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кружок — первая ступень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подростки учатся алгоритму остановки кровотечений, отрабатывают навыки наложения жгутов и повязок на манекенах, что повышает их уверенность в реальных ситуациях.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занятия объединяют команду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обучение развивает ответственность и взаимопомощь среди школьников, что важно для создания безопасного окружения как в школе, так и дома.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безопасность в ваших руках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профилактических правил и навыков первой помощи помогает сохранить жизнь и здоровье. Ответственный подход подростков к своему здоровью — залог долгой и активной 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2026-05-09T00:08:40Z</dcterms:created>
  <dcterms:modified xsi:type="dcterms:W3CDTF">2026-05-09T00:08:40Z</dcterms:modified>
</cp:coreProperties>
</file>