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дроби: две части одной математики
</a:t>
            </a:r>
            <a:endParaRPr lang="en-US" sz="232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делим, по частям записываем — и математика оживает.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деление и дроби встречаются в 4 классе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раздавать предметы, считать время и деньги. Дроби встречаются в измерениях, рецептах и рисунках. Если целое разделили на равные части, каждую часть можно записать дробью.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сколько предметов получит каждый, если раздать их поровну, или сколько одинаковых групп можно составить из общего количества.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деления используют знаки ÷ или /. Например, 12 конфет на 3 детей дают по 4 конфеты каждому — без лишних конфет и без споров.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деления есть свои названия: делимое — это что делят, делитель — на сколько делят, частное — что получается после деления.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деление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Поровну — значит одинаково для всех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делят поровну, в каждой группе должно быть одинаковое количество предметов. Если 8 карандашей разложить в 4 пенала, в каждом окажется по 2 карандаша.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помогает увидеть точный ответ сразу. Если все кучки одинаковые, деление выполнено без остатка, а предметы не потерялись и не “спрятались”.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делят предметы на равные части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делении предметов на группы без лишних предметов.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остаётся в остатке, если 10 яблок разделить на 3 корзины.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появляется, когда предметы нельзя разложить поровну без лишнего. Он всегда меньше делителя и показывает, сколько предметов не поместилось в равные группы.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задачи на деление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Пиццу удобно резать на равные куски: так сразу видно, какая часть уже съедена. Если круг разделили на две одинаковые части и взяли одну, получается половина. На рисунке это легко показать закрашенным сектором.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пиццы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Полоску бумаги можно согнуть или разделить линиями на равные части. Если взять одну из трёх одинаковых частей, это треть. Чем аккуратнее деление, тем легче понять, что именно показывает дробь.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бумаги в классе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яблоко разделить на четыре равные части, каждая часть будет четвертью. Здесь важно, чтобы кусочки были одинаковыми, иначе дробь будет нечестной, а математика — немного обиженной.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и аккуратный разрез
</a:t>
            </a:r>
            <a:endParaRPr lang="en-US" sz="148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как часть целого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150" y="1594171"/>
            <a:ext cx="33705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150" y="2774971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887" y="3955771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 знаменатель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на сколько равных частей разделили целое. Чем больше это число, тем мельче становятся части, и тем осторожнее приходится резать пиццу.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снизу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сколько частей взяли. В дроби 3/4 числитель равен 3, значит взяли три части из четырёх возможных.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сверху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названия помогают не путаться при записи и чтении. Сначала смотрим вниз, потом вверх — и дробь становится понятной, как инструкция к вкусному кусочку.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дробь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— это две равные части целого, и одна из них записывается как 1/2. Её легко увидеть на часах, в тетради или на рисунке с полоской. Это самая дружелюбная дробь: почти как “поделись со мной”.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делят пополам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это одна из трёх равных частей, то есть 1/3. Она часто появляется, когда предмет делят на три одинаковых куска: например, на рисунке, в рецепте или в задаче про угощение. Делить на три уже серьёзнее, чем пополам.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и её характер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это одна из четырёх равных частей, то есть 1/4. Её удобно показывать на пицце, шоколадке или полоске бумаги. Чем больше знаменатель, тем мельче части, будто нож стал работать особенно старательно.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рядом с каждым днём
</a:t>
            </a:r>
            <a:endParaRPr lang="en-US" sz="133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треть, четверть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получить дробь по рисунку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чтение дроби на круге, полоске или другом изображении.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показывает, как разделить один предмет на равные части, чтобы никому не было обидно. Если яблоко разрезали пополам, каждая половина — это одна из двух одинаковых частей.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помогает записать такую часть коротко и понятно. Запись 1/2 говорит: целое разделили на две равные части и взяли одну из них.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можно показать и торт, и полоску бумаги, и шоколадку. Когда предмет делят не на целые штуки, дробь становится удобной записью результата.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дробь связаны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Числовой отрезок можно разделить на равные части, как линейку или ленту. Тогда каждая отметка показывает свою дробь, и видно, где она находится.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Точка 1/2 стоит ровно посередине между 0 и 1. Точка 1/4 ближе к нулю, потому что её часть меньше, чем половина.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на числовом отрезке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простых дробей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знаменатели одинаковые, сравнивают числители. Чем больше числитель, тем больше часть целого, поэтому 3/4 больше, чем 1/4.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числитель одинаковый, смотрят на знаменатель. Чем он больше, тем мельче части, значит 1/8 меньше, чем 1/4.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сравнение видно сразу, если все части одинакового размера. Тогда легко заметить, какая дробь показывает большую долю, а какая — меньшую.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в задачах про еду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Пицца, торт и шоколадка отлично подходят для дробей, потому что их удобно делить на равные кусочки. Половина пирога или четверть торта сразу показывают, сколько взяли.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часть уже съели, дробь помогает понять, сколько осталось. Важно, чтобы все кусочки были одинаковыми: только тогда рисунок честно показывает нужную дробь, а не хитрит.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проверить деление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4 × 3 = 12, то деление можно проверить так: 12 ÷ 3 = 4. Ответы связаны между собой, как хорошие друзья.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5 × 2 = 10, легко увидеть, что 10 ÷ 2 = 5. Умножение подсказывает, сколько должно получиться в делении.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не ошибиться и не потерять ни одного предмета. Если произведение и делимое совпадают, значит пример решён верно.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 делает деление увереннее. Она работает как подсказка: сначала считаем, потом спокойно проверяем результат ещё раз.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деление шаг за шагом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частное, затем используем умножение, чтобы убедиться, что ответ верный.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Иногда предметы делят не поровну, и тогда дробь получается неверной. Нужно следить, чтобы все части были одинаковыми, как аккуратные кусочки пирога.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Ещё одна ошибка — перепутать числитель и знаменатель или забыть про остаток в делении. Пересчёт помогает заметить ошибку раньше, чем она превратится в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на уроке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412" y="1392109"/>
            <a:ext cx="393225" cy="44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" y="2077064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325" y="2781486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3500" y="3484420"/>
            <a:ext cx="33705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325" y="4181428"/>
            <a:ext cx="449400" cy="449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для 4 класса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яблоки поровну и скажите, сколько достанется каждому. Это простой пример деления, где удобно проверить ответ на пальцах.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яблок и 2 ребёнка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разложить карандаши по три в каждый пенал. Так видно, как деление помогает собрать равные группы без путаницы.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карандашей и 3 пенала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торт разрезали на четыре одинаковых куска. Один кусок — это четверть, и его легко показать на рисунке.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торт на 4 части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что дробь 2/4 означает две части из четырёх. Если части одинаковые, это то же самое, что половина.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2/4 как половина
</a:t>
            </a:r>
            <a:endParaRPr lang="en-US" sz="15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Нарисуйте полоску или круг и разделите их на равные части. Рисунок быстро подскажет, верно ли вы назвали дробь и ответ деления.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рисунке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дробь — родственники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помогает разложить предметы поровну, а дробь показывает часть целого. Если всё разделено честно, ответ можно записать и через деление, и через дробь.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не забыть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говорит, на сколько равных частей разделили целое. Числитель показывает, сколько таких частей взяли. Главное правило простое: все части должны быть одинаковыми.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деления к дробям — уже получилось!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 увидели, что деление и дроби рассказывают об одном и том же разными словами. Это полезный шаг к новым задачам, где математика становится ещё интереснее.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2026-05-24T11:39:40Z</dcterms:created>
  <dcterms:modified xsi:type="dcterms:W3CDTF">2026-05-24T11:39:40Z</dcterms:modified>
</cp:coreProperties>
</file>