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Газеты: роль и устройство СМИ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новости попадают к читателю и почему этому можно доверять.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как источник информации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сообщает новости, объясняет события и помогает читателю быстро понять, что происходит рядом и в мире.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газеты со временем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листков к новостям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газеты выросли из городских листков и коротких сводок, которые читали на площадях и в лавках. Они передавали новости медленно, но уже объединяли людей общими событиями и объявлениями.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печать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печатные машины сделали выпуск газет намного быстрее и дешевле. Благодаря этому издания стали появляться массово, а новости начали доходить до гораздо большего числа читателей.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газетах появились фотографии, репортажи и постоянные рубрики. Номер стал похож на карту дня: в нём можно было найти спорт, культуру, городские новости и материалы для ежедневного чтения.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новости до выпуска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редакции от новости до готового номера или онлайн-публикации.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номера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Рубрики помогают быстро находить нужный материал и понимать, о какой теме идёт речь в каждом разделе номера.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номере сочетаются разные типы материалов, а рубрика делает газету удобной для быстрого чтения.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газетного номера, учебная схема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внимание на первой полосе
</a:t>
            </a:r>
            <a:endParaRPr lang="en-US" sz="205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новость дня обычно занимает заметное место и сразу показывает, что редакция считает самым важным для читателя.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заголовок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заголовок должен быть коротким и понятным, чтобы читатель сразу уловил тему и степень срочности события.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помогает быстро понять, о чём идёт речь, и делает первую полосу более выразительной и запоминающейся.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Анонсы других материалов подсказывают, что ещё стоит прочитать в этом выпуске, не перегружая первую полосу.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277" y="1968014"/>
            <a:ext cx="155925" cy="20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90724"/>
            <a:ext cx="203100" cy="162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90724"/>
            <a:ext cx="203100" cy="1624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газеты и кому они нужны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Общенациональные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Общенациональные газеты рассказывают о событиях страны, поэтому их читают люди из разных регионов с широким кругом интересов.
</a:t>
            </a:r>
            <a:endParaRPr lang="en-US" sz="1122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издания пишут о районе, городе или области, помогая читателю следить за тем, что происходит рядом с ним.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газеты создают сами ученики: они рассказывают о жизни класса, проектах, мероприятиях и достижениях школы.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издания выбирают одну тему — спорт, науку, бизнес или культуру — и глубже раскрывают её.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Онлайн-версии обновляются быстрее, содержат ссылки, фото и видео, а читать их можно почти с любого устройства.
</a:t>
            </a:r>
            <a:endParaRPr lang="en-US" sz="11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событие новостью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критериев отбора новостей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выбирает не только самое громкое событие, но и то, которое поможет читателю понять его значение.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новость попадают события с высокой значимостью, свежестью и понятной связью с жизнью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журналиста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журналист уточняет, что именно произошло, где и когда. Это помогает не упустить главное и задать точные вопросы людям, которые знают ситуацию.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Поговорить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 берёт интервью у очевидцев, участников и специалистов, чтобы сравнить ответы и не опираться на один источник.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подтверждения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журналист проверяет документы, официальные сообщения и собственные записи. Это делает материал точнее и помогает избежать ошибок в именах, датах и цифрах.
</a:t>
            </a:r>
            <a:endParaRPr lang="en-US" sz="978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текст дополняется наблюдением автора и ясными деталями, чтобы читатель не только понял факты, но и представил ситуацию.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факты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Редакционная проверка перед выпуском печатного номера или публикацией на сайте.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 и реклама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базовым признакам журналистских и рекламных текстов.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описывает событие без оценки, мнение показывает отношение автора, а реклама обычно подталкивает к покупке или действию.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искать проверяемость, оценочные слова и призыв к действию, различить факт, мнение и рекламу становится намного проще.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материале есть только одна точка зрения, стоит насторожиться: сравнение нескольких источников помогает заметить, что было опущено.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медиаграмотности для школьников и начинающих читателей.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источника достаточно, чтобы увидеть различия в подаче одной и той же новости.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газета зарабатывает и кого достигает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источника денег и три показателя читателей помогают понять, как устроено издание.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Тираж и аудитория не совпадают один к одному: один экземпляр может читать несколько человек, поэтому рекламодатели смотрят не только на число копий.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модели работы печатных и цифровых СМИ.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большом тираже издание может иметь узкую аудиторию, если его читают в основном дома, в школе или в одном городе.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различия между тиражом и аудиторией в медиаграмотности.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9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экземпляр нередко читают несколько человек, поэтому аудитория бывает шире тиража.
</a:t>
            </a:r>
            <a:endParaRPr lang="en-US" sz="19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газет в цифровой формат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публикация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газеты перенесли новости в интернет, чтобы публиковать их быстрее и обновлять в течение дня. Это сделало новостные ленты более оперативными и удобными для читателя.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сайтах появились видео, гиперссылки и поиск по архиву. Читатель может не только прочитать новость, но и сразу перейти к связанным материалам.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выпуск по-прежнему удобен, когда хочется спокойно читать без экрана и отвлекающих уведомлений. Он помогает сосредоточиться на длинных текстах и иллюстрациях.
</a:t>
            </a:r>
            <a:endParaRPr lang="en-US" sz="1044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формата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 нужен для ежедневных обновлений, а печатный — для вдумчивого чтения. Многие издания теперь совмещают оба способа, чтобы быть ближе к разным читателям.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фейк от новости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новости по признакам достоверности и совпадению с надёжными публикациями.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Чеклист: как читать газету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читать материал по порядку: от заголовка к рубрике, затем к тексту и подписи к фото.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чтения помогает быстрее понять смысл заметки и не перепутать факт с оценкой или рекламой.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вдумчивого чтения газетной публикации.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материалов для своей страницы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заметка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газета открывается заметкой о победе команды в городском турнире. Автор коротко сообщает счёт, место и имя тренера, чтобы читатель сразу понял главное и увидел, что текст опирается на проверяемые факты.
</a:t>
            </a:r>
            <a:endParaRPr lang="en-US" sz="1036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Рубрика «Наука»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второй полосе появляется рубрика о науке. В ней ученица рассказывает, как класс собрал модель вулкана, какие материалы использовал и какой вывод сделал после опыта. Такая заметка показывает событие и объясняет его смысл.
</a:t>
            </a:r>
            <a:endParaRPr lang="en-US" sz="960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объявление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публикация посвящена жизни школы: объявление о книжной ярмарке, дата, место и список организаторов. Короткий текст сопровождается ярким заголовком и фотографией, чтобы страницу было легко читать и запомнить.
</a:t>
            </a:r>
            <a:endParaRPr lang="en-US" sz="944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викторина для класса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первую полосу и назовите, где расположен самый важный материал. Обратите внимание на заголовок, фотографию и анонсы: они помогают быстро понять, о чём номер и что редакция считает главным.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или 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 два коротких текста об одном событии и найдите, где есть факты, а где — оценка. Слова вроде «лучший», «ужасный» или «обязательно» часто показывают авторское отношение.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 школьных примерах рекламу, объявление и новость. Сравните, что они сообщают, чего хотят от читателя и какие слова помогают сразу определить тип текста.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Обсудите, почему одно и то же событие может быть показано по-разному. Один автор выберет подробности, другой — эмоции, а третий — только проверенные факты и цифры.
</a:t>
            </a:r>
            <a:endParaRPr lang="en-US" sz="11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газетах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помогает узнавать проверенные новости, замечать разницу между фактом и мнением и внимательнее относиться к источникам. Эти навыки полезны и в печати, и в интернете.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2026-07-25T18:33:17Z</dcterms:created>
  <dcterms:modified xsi:type="dcterms:W3CDTF">2026-07-25T18:33:17Z</dcterms:modified>
</cp:coreProperties>
</file>