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размещение людей на Земле
</a:t>
            </a:r>
            <a:endParaRPr lang="en-US" sz="291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население Земли и почему люди живут неравномерно?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места жизни по природным условиям и возможностям работы. Климат, вода, рельеф и почвы помогают одним территориям быстро заселяться, а другим долго оставаться почти пустыми.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зависит, где живут люди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население Земли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310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310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жил первый миллиард людей — это заняло тысячелетия истории человечества.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237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237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достигла двух миллиардов: рост ускорился благодаря развитию медицины и улучшению жизни.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16475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516475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миллиарда человек — за XX век население стало увеличиваться особенно быстро.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278438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78438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миллиардов — мировое население продолжало расти, хотя темпы уже начали меняться.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6966963" y="109587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966963" y="2834725"/>
            <a:ext cx="14016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население Земли превысило восемь миллиардов человек.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мира по годам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нашему времени, тем чаще мир прибавлял по миллиарду жителей.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середины XX века рост заметно ускорился, а в последние десятилетия стал более плавным.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живет больше всего людей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жителей Земли живет в Азии. Здесь сосредоточены крупнейшие страны, многие древние земледельческие районы и самые густонаселенные прибрежные и речные территории.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главный центр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входят в число самых населенных стран мира. Их огромная численность населения сильно влияет на общую картину расселения людей на планете.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заметны плотные очаги расселения. Крупные города, транспортные пути и плодородные равнины делают эти районы удобными для жизни и работы.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хорошо видно, что население собирается неравномерно. Одни территории образуют большие «пятна» плотного заселения, а другие остаются почти пустыми.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расселения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99" y="1576525"/>
            <a:ext cx="376900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показывают, насколько сильно население мира сосредоточено в нескольких государствах.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число стран сосредотачивает очень большую часть населения Земли.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на 2023 год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помогает сравнивать территории разного размера: в городе она обычно выше, чем в сельской местности или на труднодоступных пространствах.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площадь, на которой считают, сколько людей живет на территории.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определение термина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 разных частях света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 школьным картам плотности населения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не точное измерение, а сравнение по школьной карте плотности населения.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 заселенные части света сосредоточены в Евразии, а самые редкие — в Австралии и Океании.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территории становятся более заселенными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хозяйственная деятельность усиливают притяжение территории для жизни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899" y="1225603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размещения населения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и умеренный климат облегчает жизнь людей, выращивание растений и строительство жилья. Поэтому такие территории обычно заселены плотнее, чем слишком холодные или слишком жаркие районы.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озера и источники воды особенно важны для питья, сельского хозяйства и промышленности. Там, где воды не хватает, поселения возникают реже и растут медленнее.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 для дорог, домов, полей и городов, чем горы и крутые склоны. Из-за этого люди чаще выбирают для жизни более доступные территории.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подходящие для земледелия, помогают получать урожай и обеспечивать людей пищей. Именно поэтому сельские районы с хорошими почвами часто заселены заметно плотнее.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притягивает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рядом находятся школы, больницы, магазины и транспорт, поэтому повседневная жизнь становится удобнее. Здесь легче найти работу, а плотная застройка создаёт узнаваемый силуэт больших кварталов и высотных домов.
</a:t>
            </a:r>
            <a:endParaRPr lang="en-US" sz="104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мегаполиса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мегаполис видно издалека по множеству улиц, кварталов и огней. На спутниковых снимках особенно заметно, как города разрастаются вокруг деловых центров, дорог и промышленных зон, занимая всё большую площадь.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ближе друг к 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население сосредоточено намного плотнее, чем в сельской местности. На небольшой территории здесь живут миллионы людей, поэтому городские районы часто выглядят как единое большое пространство без больших пустых промежутков.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главные центры населения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доля городского населения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исторические оценки численности населения Земли; отметка о 8 млрд в 2022 году.
</a:t>
            </a:r>
            <a:endParaRPr lang="en-US" sz="87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сопровождал общее увеличение населения, поэтому всё больше людей живёт в городских агломерациях.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ускорение роста в XX веке и более плавное увеличение в последние десятилетия.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население и его особенности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3013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33013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сильнее зависят от почв, климата и воды, потому что многие семьи работают в сельском хозяйстве. Поэтому рядом чаще встречаются поля, пастбища и небольшие фермы.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029538" y="3397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дорог и рынков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029538" y="3755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села важны дороги, близость к городам и рынкам сбыта. Если продукцию легко доставить покупателям, поселение развивается быстрее, а если связь слабая, население растёт медленнее.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2931975" y="1492700"/>
            <a:ext cx="3395700" cy="2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поселения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931975" y="1850075"/>
            <a:ext cx="3395700" cy="8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обычно меньше городов и расположены на большем расстоянии друг от друга. Между ними остаются поля, леса и свободные пространства, а людей на одном квадратном километре заметно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1340425"/>
            <a:ext cx="521053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густонаселенные регионы Земли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картам плотности населения мира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сильно различается: одни территории заселены очень густо, другие почти пустуют.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тяготеют к воде, удобным путям сообщения и экономически развитым территориям.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изменение размещения людей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переезжают из села в город или из одного региона страны в другой. Такие перемещения меняют численность населённых пунктов и распределение жителей внутри государства.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переезды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 связана с учёбой, работой, воссоединением семьи и поиском безопасности. Она может быстро увеличить население одной страны и уменьшить число жителей другой.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между странами
</a:t>
            </a:r>
            <a:endParaRPr lang="en-US" sz="125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люди уезжают ненадолго, например на сезонную работу или учёбу. Другие переселяются надолго, и тогда миграция заметно влияет на рост городов и целых регионов.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и постоянные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решения людей влияют войны, стихийные бедствия, нехватка работы и желание жить лучше. Поэтому миграции всегда связаны не только с географией, но и с жизненными обстоятельствами.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перемещений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рождаемости к численности населения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естественные процессы и миграции вместе определяют число жителей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в разных регионах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международные демографические оценки, 2020-е годы.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приросте связаны с возрастом населения, уровнем медицины и доступом к образованию.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прирост характерен для более молодых регионов, а низкий или отрицательный — для стран со стареющим населением.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и ресурсы планеты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переполнен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делает улицы, транспорт и жильё теснее. В таких районах школы и больницы работают с большой нагрузкой, а новые дома и дороги нужно строить всё быстрее, чтобы успевать за числом жителей.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молодых — мало рабочих мест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страны, где население очень молодое, но рабочих мест не хватает. Тогда особенно важны образование, профессиональная подготовка и развитие экономики, иначе многим людям будет трудно найти своё место в жизни.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людей старшего возраста становится больше, чем молодых. Это значит, что нужно больше медицинской помощи и поддержки, а работников становится меньше, поэтому экономика должна приспосабливаться к новым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819" y="149325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819" y="3292425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изучают размещение населения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картам видно, где люди живут особенно густо, а где население редкое. Такие карты сразу показывают связь расселения с реками, побережьями и крупными транспортными путями.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плотности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помогают точно узнать, сколько людей живёт в стране, городе или районе. Эти данные нужны, чтобы понимать рост населения и сравнивать разные территории между собой.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обращают внимание на железные дороги, магистрали и крупные узлы сообщения. Вдоль них чаще появляются города, рабочие места и более плотное население.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помогает решать, где строить школы, больницы, жильё и дороги. Так власти могут учитывать, где людей больше всего и какие районы нуждаются в развитии.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услуг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на Земле становится больше, однако они распределены очень неравномерно. Где есть вода, плодородные земли, удобный климат и работа, там население особенно плотное.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растёт, но живёт неравномерно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2026-06-02T13:59:48Z</dcterms:created>
  <dcterms:modified xsi:type="dcterms:W3CDTF">2026-06-02T13:59:48Z</dcterms:modified>
</cp:coreProperties>
</file>