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поэт, прозаик, художник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слово и образ у одного из главных писателей XIX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эпоху после 1812 года и декабристов, когда в обществе росли тревога и чувство несвободы. В литературе этого времени продолжались традиции Пушкина, развивался романтизм и усиливался интерес к личности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будущий поэт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родился 15 октября 1814 года в Москве. Его судьба с самого начала была связана с переменами и ранними утратами.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Лермонтов воспитывался у бабушки Елизаветы Алексеевны Арсеньевой. Именно она заботилась о его образовании и детских занятиях.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прошли в имении Тарханы. Там мальчик много читал, учился дома и рано начал знакомиться с музыкой, рисованием и языками.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 его обучения входили французский и немецкий языки, музыка, рисование и книги. Это помогло Лермонтову рано развить вкус к слову и образу.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— место, связанное с детством поэта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Тарханах Лермонтов ежедневно видел поля, сады и тихую усадебную жизнь. Эти картины стали для него первыми уроками наблюдательности и чувства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его стихах часто появились пейзажи, настроение грусти и раздумья о судьбе. Детские воспоминания помогли поэту говорить о жизни очень искренне.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учился в Московском университетском пансионе и затем в Московском университете. В это время он много читал и начал пробовать себя в поэзии.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любимых авторов были Байрон, Пушкин и другие европейские писатели. Их произведения помогли ему почувствовать силу романтической поэзии и выразительного образа.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уже заметны темы одиночества, свободы, гордости и внутренней силы. Эти мотивы потом станут важными для всего творчества Лермонтова.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89860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и военная служба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Лермонтов поступил в Школу гвардейских подпрапорщиков и кавалерийских юнкеров. Здесь он получил строгую дисциплину и познакомился с военной средой.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полку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1834 году он начал службу в лейб-гвардии Гусарском полку. Военная жизнь дала ему материал для будущих произведений и точных наблюдений.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внимательно смотрел на офицеров, их разговоры и поведение. Это помогало ему создавать живые и правдивые характеры в стихах и прозе.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появились дуэли, походы, служба и солдатский быт. Эти детали делают произведения Лермонтова особенно убедительными и зрительно яркими.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Лермонтова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текстам, изучаемым в школьном курсе литературы; условная тематическая оценка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поэта важны не только чувства, но и острые вопросы о месте человека в мире.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Лермонтова звучат одиночество, свобода и внутренний спор с собой и обществом.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1837 году после гибели Александра Сергеевича Пушкина. В нём Лермонтов открыто говорит о трагедии и о вине светского общества.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отклик общества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разошёлся в списках и вызвал сильный отклик у читателей. Для многих он стал смелым и очень резким голосом молодого поэта.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стихотворение Лермонтова отправили на Кавказ. Именно там его творчество стало ещё глубже связано с природой, войной и судьбой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Лермонтова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запомнились навсегда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Лермонтова Кавказ стал не просто местом службы, а пространством сильных впечатлений. Он видел высокие горы, резкие обрывы и бурные реки, которые будто подчёркивали мощь природы. Эти картины он переносил в стихи и поэмы, делая их особенно выразительными и живыми.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обычаи и военный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поэт наблюдал разные характеры, местные обычаи и военную жизнь. Его интересовали и солдаты, и офицеры, и простые люди, с которыми он сталкивался каждый день. Благодаря этому произведения Лермонтова звучат правдиво и конкретно.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сюжеты в главных произведениях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ярко раскрылись поэмы «Мцыри» и «Демон», а также роман «Герой нашего времени». Кавказ в них — это не фон, а часть смысла: здесь человек проверяется на смелость, свободу и внутреннюю силу.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поэма «Мцыри»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вырваться на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послушник живёт вдали от родины и чувствует себя пленником. Он решается на побег, потому что мечтает увидеть мир и вернуть утраченный дом.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дня на воле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длится всего три дня, но именно они становятся самыми важными в его жизни. Мцыри встречает природу, опасность и проверяет собственную силу духа.
</a:t>
            </a:r>
            <a:endParaRPr lang="en-US" sz="129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заканчивается не возвращением, а гибелью. Но в финале поэмы звучит мысль о том, что даже короткая свобода дороже долгой жизни в неволе.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поэмы «Демон»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вне мира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— не обычный персонаж, а дух, который оторван от земной жизни. Его одиночество подчёркивает невозможность найти покой и вернуться к утраченной гармонии.
</a:t>
            </a:r>
            <a:endParaRPr lang="en-US" sz="102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Тамарой показывает, что чувство способно изменить даже гордую и холодную натуру. Однако любовь не приносит спасения, а становится источником трагедии.
</a:t>
            </a:r>
            <a:endParaRPr lang="en-US" sz="1084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колорит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облака, ущелья и бурная природа создают сильный романтический фон. Кавказ в поэме не только красив, но и помогает передать напряжение сюжета.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строит поэму на резких противопоставлениях: добро и зло, земное и вечное, надежда и отчаяние. Эти контрасты делают образ Демона особенно выразительным.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Лермонтова и их особенности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разных жанрах Лермонтов возвращается к темам свободы, судьбы и внутренней борьбы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заметны общие мотивы: поиск свободы, столкновение личности с обществом и интерес к сильному, но противоречивому герою.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литературы, литературный справочник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Печорина не как образец для подражания, а как живого человека со сложным характером. Важны его сомнения, поступки и внутренние противоречия.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— первый психологический роман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автор уделяет психологии: мыслям, мотивам, скрытым переживаниям и самоанализу. Поэтому роман читается как наблюдение за внутренней жизнью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постепенно раскрывает героя через разные истории и точки зрения. Читатель узнаёт о Печорине не сразу, а как будто собирает его образ по частям.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и среда действия: офицерский быт, дороги Кавказа, светское общество. Эти детали делают историю убедительной и помогают понять время, в которое живёт герой.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роман «Герой нашего времени»
</a:t>
            </a:r>
            <a:endParaRPr lang="en-US" sz="210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помогает увидеть Печорина с разных сторон и постепенно понять его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Лермонтов-художник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много рисовал во время учёбы, службы и поездок. Его рисунки и акварели включают автопортреты, портреты современников и кавказские пейзажи, выполненные с вниманием к движению и настроению.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работы помогают лучше понять самого автора: он точно замечал детали формы, лица и пространства. В его рисунках чувствуется наблюдательность поэта, который умеет передавать характер несколькими штрихами.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«Бородино» Родина связана с памятью о народном подвиге. Поэт показывает силу солдат, уважение к прошлому и живую связь поколения с исторической судьбой страны.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стихах Лермонтова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«Родина» звучит более личное чувство: Лермонтов любит не официальную славу, а простую русскую природу, деревни, дороги и людей, близких его сердцу.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«Прощай, немытая Россия» появляется горечь и протест. Так тема Родины у Лермонтова становится не только лирической, но и нравственной: важно, как человек относится к свободе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Лермонтов важен для школьного изучения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материалы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чаще всего встречаются самые известные и доступные для анализа тексты, где хорошо видны темы личности, свободы и Родины.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важен не только как автор отдельных произведений, но и как писатель, работающий сразу в нескольких жанрах.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 таком молодом возрасте усилила трагическое восприятие его судьбы и сделала Лермонтова одной из самых запоминающихся фигур русской литературы.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ему было на момент гибели на дуэли у подножия Машука в Пятигорске.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Лермонтова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ясно и выразительно, без лишних украшений. Его строки легко запоминаются, потому что каждое слово помогает создать точный и сильный образ.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стихи Лермонтова звучат напевно и ритмично. Это делает чтение особенно выразительным и помогает передать настроение: тревогу, грусть, гордость или мечту.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внимательно показывает чувства героя: сомнение, одиночество, внутренний спор с самим собой. Благодаря этому его персонажи кажутся живыми и очень человечными.
</a:t>
            </a:r>
            <a:endParaRPr lang="en-US" sz="1210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Лермонтова не просто фон, а часть смысла. Горы, небо, буря и тишина помогают понять состояние героя и усиливают эмоциональное звучание текста.
</a:t>
            </a:r>
            <a:endParaRPr lang="en-US" sz="11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поэт, который говорит с читателем и сегодня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оставил произведения, в которых соединяются сила чувства, точность наблюдения и размышление о человеке. Поэтому его стихи и проза остаются близкими и понятными школьникам.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2026-05-22T10:52:16Z</dcterms:created>
  <dcterms:modified xsi:type="dcterms:W3CDTF">2026-05-22T10:52:16Z</dcterms:modified>
</cp:coreProperties>
</file>