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Волновые (полевые) свойства частиц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Микрочастицы ведут себя и как частицы, и как волны.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классика не объясняет микромир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микромире траектория уже не задаёт всё поведение объекта: электроны, нейтроны и атомы проявляют волновые эффекты, а их свойства точнее описывает квантовая физика.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де Бройля и длина волны частицы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де Бройля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де Бройль предложил считать, что каждой частице с импульсом p соответствует длина волны λ = h / p. Это связывает движение материи с волновыми явлениями.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эффект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импульс частицы, тем меньше её длина волны. Поэтому у быстрых частиц волновые проявления заметить сложнее, а у медленных и лёгких — значительно проще.
</a:t>
            </a:r>
            <a:endParaRPr lang="en-US" sz="1523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наблюдаемости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электрона длина волны может быть сравнима с расстояниями между атомами, поэтому интерференция заметна. У макроскопических тел она настолько мала, что волновое поведение практически не проявляется.
</a:t>
            </a:r>
            <a:endParaRPr lang="en-US" sz="15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волны де Бройля у разных объектов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на диаграмме условная, но хорошо показывает, как быстро убывает λ при росте массы и импульса.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лёгких микрочастиц волновые свойства заметны, а у крупных тел становятся практически недоступны для наблюдения.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формуле λ = h / p; значения приведены качественно, без претензии на точный экспериментальный расчёт.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Интерференция электронов в опыте с двумя щелями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одному, но не по-классически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электроны проходят через установку по одному, на экране постепенно возникает не случайный набор точек, а упорядоченная интерференционная картина из полос.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Амплитуды складываются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не от простого суммирования вероятностей, а от сложения квантовых амплитуд. Поэтому одни области экрана усиливаются, а другие почти не засвечиваются.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вместо траектории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электрон фиксируется как точка, но распределение многих попаданий отражает волновую природу. Именно так квантовая физика описывает наблюдаемый результат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Дифракция как доказательство волнового поведения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через отверстия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частица проходит через узкую щель, её распределение на экране расширяется и приобретает характерные максимумы и минимумы. Такое поведение невозможно объяснить только прямолинейным движением.
</a:t>
            </a:r>
            <a:endParaRPr lang="en-US" sz="1363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Кристаллическая решётка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взаимодействии с кристаллом электроны рассеиваются так, будто имеют волновую природу. Появление максимумов связано с выполнением условий Брэгга для отражения от плоскостей решётки.
</a:t>
            </a:r>
            <a:endParaRPr lang="en-US" sz="1539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Дифракция показывает, что микрочастицы распространяются не только как маленькие тела, но и как волны вероятности. Это одно из главных экспериментальных подтверждений квантовой картины мира.
</a:t>
            </a:r>
            <a:endParaRPr lang="en-US" sz="13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Эксперименты, подтвердившие волновую природу частиц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этих опытов показали, что волновые свойства проявляются у разных типов микрочастиц, а не только у электронов.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Волновое поведение — универсальное свойство микрочастиц; оно проявляется у электронов, нейтронов и даже у атомов.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квантовой физики: Дэвиссон—Джермер (1927), Г. П. Томсон (1927), дальнейшие нейтронные и атомные интерферометрические эксперименты.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Волновая функция и вероятность обнаружения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 ψ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Волновая функция ψ не является обычной механической волной. Она содержит полное квантовое описание состояния и позволяет вычислить вероятности разных результатов измерения.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квадрата модуля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|ψ|² показывает, где частица вероятнее всего будет обнаружена. Это не траектория и не точка в пространстве, а распределение вероятностей.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такой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измерение повторять многократно, получается устойчивая статистика. Поэтому квантовая теория предсказывает не один путь частицы, а картину её возможных обнаружений.
</a:t>
            </a:r>
            <a:endParaRPr lang="en-US" sz="14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квантовый результат измерения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подготовки состояния к конкретному результату и статистике повторений.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суперпозиции в квантовой физике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амплитуд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квантовой физике складываются не вероятности, а амплитуды состояний. Поэтому итог зависит от того, совпадают ли фазы волн и усиливают ли они друг друга.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фазы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частица может давать разные результаты в похожих опытах, если меняется фазовый сдвиг. Именно фаза определяет, появится ли усиление или ослабление.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интерференции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Интерференционная картина возникает потому, что несколько квантовых путей учитываются одновременно. Это один из самых наглядных признаков суперпозиции в микромире.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суперпозиции лежит в основе квантовых вычислений, интерферометров и сверхточных измерений. Без него многие современные квантовые устройства просто не работали бы.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волновые эффекты проявляются сильнее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заметность возникает, когда частица сохраняет устойчивую фазу и почти не взаимодействует с окружением.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объект и чем чище условия эксперимента, тем отчётливее интерференция; для больших тел эффект практически исчезает.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по зависимости λ = h / p и условиям когерентности; качественная шкала.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Декогеренция и граница между микромиром и макромиром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разрушается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суперпозиция держится только пока сохраняется согласованность фаз. Любое случайное взаимодействие с частицами среды постепенно «сбивает» эту согласованность и ослабляет интерференционные эффекты.
</a:t>
            </a:r>
            <a:endParaRPr lang="en-US" sz="1066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вмешивается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свет, тепловое излучение и столкновения передают системе информацию о её состоянии. Из-за этого частица уже не ведёт себя как изолированный квантовый объект, а приближается к классическому описанию.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Декогеренция объясняет, почему квантовые эффекты трудно увидеть в повседневных условиях. Для наблюдения суперпозиции нужны изоляция, охлаждение и точные измерительные установки.
</a:t>
            </a:r>
            <a:endParaRPr lang="en-US" sz="12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принципом неопределённости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знать 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Гейзенберга задаёт предел точности: чем точнее определена координата, тем менее определён импульс. Это ограничение связано не с несовершенством приборов, а с природой микрочастиц.
</a:t>
            </a:r>
            <a:endParaRPr lang="en-US" sz="1437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меняет спектр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сжать волновую функцию в узкой области пространства, она становится суммой многих импульсов. Поэтому частица, «запертая» в малом объёме, может иметь широкий набор возможных скоростей.
</a:t>
            </a:r>
            <a:endParaRPr lang="en-US" sz="1407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интерференцией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делает невозможным классическое представление о строго заданной траектории. Вместо этого квантовая физика описывает вероятности, амплитуды и распределение возможных результатов измерения.
</a:t>
            </a:r>
            <a:endParaRPr lang="en-US" sz="13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и волна как два описания одного объекта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может вести себя по-разному в зависимости от установки: прибор не просто измеряет, а задаёт способ проявления свойств.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Квантовое описание объединяет частичные и волновые признаки: они не исключают друг друга, а проявляются в разных экспериментах.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признаков классического и квантового описания; качественное сравнение.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применяется на практике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Пучок электронов обладает малой длиной волны, поэтому позволяет рассматривать очень мелкие детали структуры, недоступные обычному световому микроскопу, включая тонкие плёнки и наночастицы.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интерферометры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тоже проявляют волновые свойства, если хорошо изолированы от среды. На этом основаны сверхточные измерения ускорений, вращения и гравитационных эффектов.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Нейтроны хорошо подходят для изучения внутреннего строения материалов. Их дифракция на кристаллах помогает выяснять расположение атомов и особенности магнитной структуры вещества.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сенсоры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устройства используют интерференцию и суперпозицию, чтобы улавливать очень слабые изменения магнитного поля, ускорения или силы тяжести с высокой точностью.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частиц и их квантовых эффектов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волновые свойства проявляются у разных объектов и зачем это используют в экспериментах и приборах.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и лучше изолирован объект, тем заметнее его волновые свойства и тем шире диапазон возможных измерительных задач.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квантовой физики и прикладной диагностики материалов.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наблюдения квантовой волны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при каких условиях интерференция сохраняется и почему она исчезает при нарушении изоляции.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волновая природа превращается в технологию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электронный пучок проявляет свою короткую длину волны, затем линзы формируют изображение, а детектор собирает сигнал. Так становятся видны детали, которые слишком малы для световой оптики, включая тонкие структуры материалов и элементы наномира.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Атомный интерферометр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поток атомов делят на несколько путей и снова объединяют, чтобы измерить малейшие фазовые сдвиги. Даже слабое ускорение или изменение гравитационного поля меняет картину на экране и делает прибор чрезвычайно чувствительным.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Квантовый датчик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компактном сенсоре используются суперпозиция и интерференция, а результат зависит от внешнего воздействия. Поэтому устройство может улавливать очень слабые магнитные, инерциальные и гравитационные изменения там, где обычные приборы уже теряют точность.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фундаментального закона к техническому применению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может стать основой сразу для нескольких приборов, если её экспериментально подтвердить и превратить в рабочую схему измерения.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теорией и техникой проходит через эксперимент: именно он превращает квантовые эффекты в инструменты точного анализа и измерений.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перехода от принципа де Бройля к прикладным квантовым приборам.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которые изменили представление о материи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Волновые свойства частиц показали, что микромир нельзя описать только траекториями. Интерференция, дифракция и суперпозиция стали основой квантового мышления, современных приборов и точных технологий.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2026-05-29T07:48:50Z</dcterms:created>
  <dcterms:modified xsi:type="dcterms:W3CDTF">2026-05-29T07:48:50Z</dcterms:modified>
</cp:coreProperties>
</file>