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image" Target="../media/image-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живых систем и экология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 до биосферы: как устроена жизнь и почему это важно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строение живого и экология изучаются вместе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из молекулярных процессов вырастают свойства клетки, организма и экосистемы. Она помогает понять взаимосвязь строения живого, его устойчивости и изменений среды, а также логику экологических закономерностей, изучаемых в старших классах школы.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и клеточный уровни организации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РНК хранят и передают наследственную информацию, а белки, липиды, углеводы и АТФ обеспечивают структуру, энергию и работу клеточных процессов, без которых жизнь невозможна.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наследственности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молекулярном уровне происходят ферментативные реакции, синтез веществ и превращение энергии. Именно здесь закладываются механизмы обмена веществ, лежащие в основе всех последующих уровней организации.
</a:t>
            </a:r>
            <a:endParaRPr lang="en-US" sz="1187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основа жизни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объединяет наследственную информацию, обмен веществ и способность к делению. В ней протекают дыхание, транспорт веществ, синтез соединений и хранение генетического материала.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единица живого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Раздражимость, рост, самовоспроизведение и обмен с внешней средой отличают клетку от неживых систем. Эти свойства делают её минимальной, но полноценной единицей жизни.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живой клетки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к ткани, органу и системе органов
</a:t>
            </a:r>
            <a:endParaRPr lang="en-US" sz="2833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принцип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сходного строения объединяются в ткани, а ткани формируют органы. Такой переход от простого к сложному обеспечивает согласованность функций и повышает эффективность работы живой системы.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схемы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«клетка — ткань — орган — система органов — организм» показывает, что усложнение строения сопровождается появлением новых функций, которые нельзя объяснить только свойствами отдельных клеток.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 растений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покровная ткань, лист и побеговая система демонстрируют тот же принцип организации. Разные органы выполняют взаимосвязанные функции и поддерживают жизнь целого организма.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 человека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мышечная ткань образует сердце, а сердце входит в кровеносную систему. Здесь особенно ясно видно, как отдельные структуры подчинены общей задаче 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уровней организации живого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включает предыдущий, но не исчерпывается им: на новом уровне возникают собственные закономерности, важные для понимания жизни.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организации, тем заметнее целостные свойства системы: от клеточного обмена до глобальной устойчивости биосферы.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по теме «Уровни организации живого».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 целостная система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поддерживает относительное постоянство внутренней среды. Это необходимо для нормальной работы клеток, тканей и органов даже при изменениях внешних условий.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у млекопитающих, листопад у деревьев и спячка у некоторых животных помогают переживать неблагоприятные периоды и экономить ресурсы организма.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Нервная, эндокринная и иммунная системы координируют процессы в организме. Их согласованная работа позволяет быстро реагировать на угрозы и сохранять устойчивость.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регуляции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одной системы неизбежно отражается на других: нарушение дыхания, кровообращения или питания затрагивает весь организм, потому что он действует как единое целое.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органов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6633" y="1175216"/>
            <a:ext cx="4846633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уровней: организм, популяция, экосистема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уровни организации живого и какие признаки наиболее важны для каждого из них.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и экосистемный уровни наиболее тесно связаны с экологией, потому что именно здесь изучаются взаимодействия, численность и обмен веществ в природе.
</a:t>
            </a:r>
            <a:endParaRPr lang="en-US" sz="153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по теме уровней организации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300298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56288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58161" y="3245638"/>
            <a:ext cx="40372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78105"/>
            <a:ext cx="440100" cy="391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53655"/>
            <a:ext cx="440100" cy="4401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и вид как объект экологического анализа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совокупность особей одного вида, длительно живущих на общей территории и свободно скрещивающихся между собой. Именно на этом уровне удобнее всего изучать изменения численности и состава.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процессы лежат в основе колебаний численности, адаптаций и смены ареалов. Поэтому именно на этом уровне особенно заметны связи между наследственностью, средой и отбором.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вида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сохраняется благодаря совокупности генов всех популяций. Разнообразие генофонда повышает приспособленность вида и помогает ему выживать при изменении условий среды.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и расселение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популяций внутри ареала определяет границы распространения вида. Изменение ареала связано с климатом, кормовыми ресурсами, барьерами и способностью особей к миграции.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популяции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Популяцию описывают численность, плотность, рождаемость, смертность, возрастной и половой состав, а также миграции. Эти параметры отражают её состояние и тенденции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экосистема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превращения энергии и веществ в природной системе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и абиотические факторы среды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 конкуренцию, хищничество, паразитизм, симбиоз и другие формы взаимодействия организмов. Они определяют, как виды сосуществуют, размножаются и распределяются в сообществе.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влияния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вид может по-разному существовать в лесу, на болоте или в озере, потому что сочетание факторов среды меняет доступность пищи, убежищ и способов размножения.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местообитания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температура, влажность, солёность, состав почвы, рельеф и газовый состав воздуха задают условия жизни. Эти факторы формируют пределы существования вида и его активность.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Абиотическая среда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факторов помогает объяснять распространение организмов и прогнозировать их реакцию на изменения среды, включая антропогенное воздействие и климатические колебания.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и передача энергии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цепь питания, тем меньше энергии доступно следующим звеньям. Поэтому верхние хищники зависят от продуктивности нижних уровней.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резко убывает на каждом уровне, что ограничивает длину цепей и объясняет уменьшение биомассы к вершине.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на основе правила 10% в экологии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экологическая ниша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ресурсы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 занимает определённое местообитание и использует доступные ресурсы: пищу, укрытия, свет, воду и пространство.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и поведение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уточняются время активности, способы размножения и поведенческие особенности, которые уменьшают пересечение с другими видами.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разделения ниш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различии ниш конкуренция ослабевает, а сообщество становится устойчивее, потому что ресурсы распределяются между видами эффективнее.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термины и их смысл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ключевых понятий школьной экологии и переход от отдельных организмов к природным системам.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образуют иерархию: от среды и сообщества к экосистеме и биосфере, где живое и неживое связаны обменом веществ и энергии.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нижнюю атмосферу, всю гидросферу и верхнюю литосферу, поэтому именно она задаёт масштаб глобальных круговоротов и условий существования жизни.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Земли входят в границы биосферы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учение о биосфере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 природе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обмен воды, углерода и минеральных веществ между живой и неживой природой.
</a:t>
            </a:r>
            <a:endParaRPr lang="en-US" sz="15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347862"/>
            <a:ext cx="526500" cy="42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5400" y="3295212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9450" y="3282462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6550" y="1454924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38850" y="1484174"/>
            <a:ext cx="526500" cy="46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современности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транспорта и промышленности ухудшают качество воздуха, повышают риск заболеваний и меняют состав атмосферы в городах и промышленных районах.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парниковых газов усиливает климатические риски, влияет на распределение видов и делает природные системы менее предсказуемыми.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лесов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площади местообитаний, ослабляет защиту почв, снижает поглощение углекислого газа и нарушает климатическую устойчивость территорий.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отходов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другие трудноразлагаемые материалы долго сохраняются в среде, накапливаются в почвах и водоёмах и попадают в пищевые цепи.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воды, нефтепродукты и бытовой мусор нарушают водные экосистемы, сокращают доступ к чистой воде и усиливают нагрузку на здоровье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снижения биоразнообразия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местообитаний особенно опасна, потому что одновременно сокращает площадь жизни вида и разрывает связи между популяциями.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причин показывает, что биоразнообразие падает не из-за одного фактора, а под давлением нескольких процессов, действующих одновременно.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экологии; значения условные, для наглядности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часть экосистемы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получает из экосистем воду, пищу, кислород, древесину и лекарственное сырьё, поэтому качество природной среды напрямую влияет на здоровье и благополучие общества.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транспорт, сельское хозяйство и энергетика изменяют ландшафты, загрязняют среду и нередко сокращают численность видов и площадь природных местообитаний.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воздействие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особенно заметны дефицит зелёных зон, шум, транспортная нагрузка и перегрев территории, что делает экологические проблемы частью повседневной жизни.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природопользование, экономия ресурсов и поддержка охраны природы помогают снизить ущерб и сделать развитие общества более устойчивым.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 выбор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меры экологической устойчивости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конкретные действия снижают нагрузку на природу и поддерживают устойчивость экосистем.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результативны меры, которые одновременно уменьшают загрязнение и сохраняют ресурсы; долгосрочный эффект усиливает экологическое просвещение.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экологии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к биосфере: единая логика живого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устроен как взаимосвязанная иерархия: от молекул и клеток до биосферы. Понимание этих связей помогает бережно относиться к природе и принимать ответственные решения.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2026-06-02T01:47:10Z</dcterms:created>
  <dcterms:modified xsi:type="dcterms:W3CDTF">2026-06-02T01:47:10Z</dcterms:modified>
</cp:coreProperties>
</file>