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души и умы: как в истории формировалось общественное мнение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вера, власть и слово меняли взгляды людей на протяжении веков.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борьбу идей в истории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новости распространялись медленно, а читать умели не все. Поэтому церковь, правители, учителя и художники особенно сильно влияли на взгляды людей и на ход исторических событий.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печать, проповеди и публичные споры стали мощным инструментом влияния на людей.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всеобщей истории, раздел о Европе XVI века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эту эпоху борьба за убеждения особенно тесно связалась с религиозными спорами и политической властью.
</a:t>
            </a:r>
            <a:endParaRPr lang="en-US" sz="18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церковь как главный источник идей и ценностей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объясняла, что такое добро и зло, грех и спасение, и задавала представления о правильной жизни. Для многих людей её слово было главным ориентиром в повседневности.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авторитет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Богослужения велись на латинском языке, который большинство верующих не понимало. Поэтому священники казались носителями особого знания и могли сильнее влиять на мнение общины.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через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Иконы, витражи, фрески и архитектура соборов передавали религиозные идеи без длинных объяснений. Изображения помогали даже неграмотным людям запоминать сюжеты и правила веры.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календарь, обряды и торжественные службы создавали ощущение порядка и общности. Через них люди не только слышали учение, но и постоянно переживали его в жизни.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влияния были самыми сильными в разные эпохи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всеобщей истории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цифры, а сравнительную силу разных способов влияния на людей в исторической перспективе.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ранние века преобладали церковь и устные формы, а с развитием печати и школ усилились государство и письменное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 прошлом были особенно зависимы от авторитетов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грамотности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не умела читать или делала это с трудом, поэтому сведения чаще получали на слух — от священника, старосты, глашатая или хозяина поместья.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 создавались медленно и стоили очень дорого, поэтому были доступны немногим. Для большинства людей письменный текст оставался редким и почти недоступным источником знаний.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новости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о событиях передавались долго, а проверить их было трудно. В таких условиях человек обычно доверял тому, кто занимал высокое положение в общине или государстве.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должности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Феодал, городской совет, король или церковь могли не только объяснять события, но и требовать подчинения. Поэтому авторитет часто был важнее личной проверки фактов.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идея превращалась в средство влияния
</a:t>
            </a:r>
            <a:endParaRPr lang="en-US" sz="216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одно и то же сообщение распространялось и меняло поведение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70414"/>
            <a:ext cx="203100" cy="20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70414"/>
            <a:ext cx="203100" cy="20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70414"/>
            <a:ext cx="203100" cy="20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70414"/>
            <a:ext cx="203100" cy="20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90724"/>
            <a:ext cx="203100" cy="1624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воздействия на людей в истории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мысли, произнесённые много раз, кажутся более убедительными. Так идеи легче запоминаются и постепенно воспринимаются как само собой разумеющиеся.
</a:t>
            </a:r>
            <a:endParaRPr lang="en-US" sz="1089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Гербы, кресты, портреты правителей и церемонии создавали ощущение порядка и силы. Символы помогали быстро понять, кто управляет и чьей стороне следует доверять.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наказания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убеждали через угрозу наказания, осуждения или бедствий. Страх заставлял быстрее соглашаться с нужными правилами и реже спорить с властью или церковью.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 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спасения, защиты или победы помогало людям принять новую идею. Надежда особенно сильно работала там, где жизнь была трудной и непредсказуемой.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и чужие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события часто объясняли простыми лозунгами и делением на «своих» и «чужих». Такой приём упрощал выбор стороны и усиливал чувство принадлежности к группе.
</a:t>
            </a:r>
            <a:endParaRPr lang="en-US" sz="11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убеждение: как отличить историческое сообщение от пропаганды
</a:t>
            </a:r>
            <a:endParaRPr lang="en-US" sz="1989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признаки, чтобы понять, перед нами проверяемое сообщение или текст, который стремится повлиять на мнение.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опирается на проверяемые данные, а пропаганда стремится вызвать нужное отношение; поэтому важно всегда сравнивать источники.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 историческими источниками и основы медиаграмотности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и рост влияния печатного слова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Книгопечатание, связанное с Иоганном Гутенбергом около 1450 года, ускорило распространение текстов по Европе. Идеи начали путешествовать намного быстрее, чем при переписывании книг вручную.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Дешевле и доступнее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листовки и памфлеты стали стоить меньше и попадали к более широкой аудитории. Это помогло расширить круг людей, которые могли читать и обсуждать новые взгляды.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 споры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Реформации печать стала важным оружием в религиозных спорах. Тексты Мартина Лютера и его противников быстро расходились по городам и влияли на общественное мнение.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Библии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священных текстов сделали религиозные идеи ближе к людям, которые не знали латыни. Печатное слово начало менять не только веру, но и способ мышления общества.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как борьба за веру и взгляды людей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спора: 1517 год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выступил против продажи индульгенций и злоупотреблений в церкви. Его критика быстро стала известной и привлекла внимание не только верующих, но и правителей.
</a:t>
            </a:r>
            <a:endParaRPr lang="en-US" sz="952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взгляды поддержали книги, листовки и публичные споры. Печатное слово помогло сторонникам Реформации говорить с тысячами людей в разных городах почти одновременно.
</a:t>
            </a:r>
            <a:endParaRPr lang="en-US" sz="952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начались острые религиозные конфликты. Общество разделилось на сторонников католической церкви и новых протестантских общин, а споры затронули повседневную жизнь.
</a:t>
            </a:r>
            <a:endParaRPr lang="en-US" sz="952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веру стала борьбой за влияние в государстве. Правители стремились контролировать церковь и подданных, поэтому религиозные идеи превращались в политическое оружие.
</a:t>
            </a:r>
            <a:endParaRPr lang="en-US" sz="9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сильнее всего усиливали влияние идей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темы и исторических примеров Реформации, религиозных войн и политической пропаганды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делали идеи запоминающимися и побуждали людей действовать быстрее, чем спокойные рассуждения. Особенно это заметно в религиозных спорах и во время войн.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чувство долга чаще всего ускоряли выбор стороны, а надежда поддерживала веру в победу, спасение и защиту.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пропаганда в Новое время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Придворный блеск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окружали себя церемониями, торжественными выходами и знаками власти. Всё это создавало впечатление величия и убеждало подданных, что правитель стоит выше обычных людей.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как 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превратил Версаль в центр двора и политической жизни. Дворец показывал богатство, порядок и силу короля, а также заставлял знать зависеть от его воли.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по воле Бога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монархия опиралась на мысль о божественном происхождении власти. Если правитель считался избранным Богом, его приказы воспринимались как законные и труднее оспаривались.
</a:t>
            </a:r>
            <a:endParaRPr lang="en-US" sz="905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служит государству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портреты, монеты и памятники не просто украшали страну, а напоминали о могуществе государства. Такие образы действовали на чувства сильнее, чем сухие слова.
</a:t>
            </a:r>
            <a:endParaRPr lang="en-US" sz="8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исторического сообщения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историк идёт от вопроса к выводу о достоверности источника.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Слухи, ложные сведения и их роль в истории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войн, эпидемий и волнений слухи разносились очень быстро. Когда надёжных новостей не хватало, люди охотно пересказывали всё, что слышали от соседей, торговцев или случайных очевидцев.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сообщения особенно легко принимали, если они совпадали со страхами и ожиданиями. Тогда человек меньше сомневался и чаще верил тому, что казалось ему правдоподобным.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сведения могли усиливать панику, вызывать бунты и сталкивать между собой разные группы населения. В истории это становилось опасным там, где было мало грамотности и проверяемых источников.
</a:t>
            </a:r>
            <a:endParaRPr lang="en-US" sz="11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60" y="1239627"/>
            <a:ext cx="2387760" cy="191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398" y="1239627"/>
            <a:ext cx="2387760" cy="191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театр и музыка как средство влияния на чувства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собор говорит без слов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своды, яркие витражи и торжественная музыка в храме создавали у человека ощущение величия и тайны. Такой образ помогал не только восхищаться красотой, но и воспринимать религию как нечто сильное и неоспоримое.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которая убеждает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театре зритель видел героев, злодеев и их выбор. Через поступки персонажей легко передавались представления о долге, справедливости и верности, поэтому спектакль нередко действовал убедительнее длинной речи или учебного текста.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и эффект удивления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XVII века любило движение, контрасты и пышность. Картины, скульптуры и оратории должны были поражать взгляд и слух, чтобы человек запомнил нужную идею и связал её с церковью или монархом.
</a:t>
            </a:r>
            <a:endParaRPr lang="en-US" sz="10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влияния семьи, школы и государства в истории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институты по-разному формировали человека, но часто действовали вместе и усиливали друг друга.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школа, церковь и государство передавали разные нормы, но вместе формировали поведение человека и его отношение к обществу и власти.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повседневной жизни и развития образования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убеждения чаще всего использовали в эпоху Реформации и абсолютизма
</a:t>
            </a:r>
            <a:endParaRPr lang="en-US" sz="1639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примеров Реформации, абсолютизма и развития печати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перемен особенно ценились формы, которые можно было быстро увидеть, услышать и повторить в разных местах.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Проповеди и печать распространяли идеи быстрее всего, а церемонии, искусство и указы делали власть и веру заметными каждому.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историк работает с источниками о борьбе за умы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историк выясняет, кто создал источник, когда и для кого. Это помогает понять, насколько текст или изображение связано с событиями своего времени, а не с более поздним пересказом.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Отделить факт от 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документе важно различать сообщение о событии и мнение автора. Одни источники дают сведения, другие стараются убедить читателя, поэтому их нужно читать особенно внимательно.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несколько свидетельств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случай разные люди описывали по-разному. Сопоставление писем, указов, летописей и мемуаров помогает увидеть более полную картину и заметить скрытую пропаганду.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всегда сверяет даты, детали и факты с другими источниками. Только после такой проверки можно говорить, что сообщение надёжно, а не основано на слухах или чьём-то интересе.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1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 истории побеждало не только оружие, но и слово
</a:t>
            </a:r>
            <a:endParaRPr lang="en-US" sz="321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вера, власть и идеи влияли на людей не меньше, чем армии. Кто умел убеждать, тот мог менять поведение общества, а умение проверять сведения остаётся важным и 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2026-06-02T08:03:24Z</dcterms:created>
  <dcterms:modified xsi:type="dcterms:W3CDTF">2026-06-02T08:03:24Z</dcterms:modified>
</cp:coreProperties>
</file>