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почв России: от северных тундр до южных черноземов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России меняются с широтой и высотой: от тундр до степных богатых горизонтов.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 и от чего зависит ее образование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верхний рыхлый слой, где живут растения, животные и микроорганизмы. На ее формирование влияют климат, материнская порода, растительность, рельеф, вода и время. В России особенно важны тепло и влага: север формирует почвы медленно, юг — быстрее и плодороднее.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90" y="1744038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70" y="3328768"/>
            <a:ext cx="398213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и тундровые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почвенный слой формируется медленно. Эти почвы часто тонкие, бедные питательными веществами и слабо развиты, поэтому хозяйственная деятельность там ограничена.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и дерново-подзолистые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хвойных лесов вымывание идет активнее: из верхних горизонтов уходят питательные вещества. Южнее, где больше трав, появляется дерново-подзолистый тип, более плодородный.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почвы характерны для лесостепи и зон широколиственных лесов. Гумуса в них больше, чем у подзолистых, поэтому они лучше подходят для сельского хозяйства.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Черноземы
</a:t>
            </a:r>
            <a:pPr algn="l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Черноземы считаются самыми плодородными почвами страны: в них обычно значительное количество гумуса и хорошая способность удерживать влагу. На них сосредоточено земледелие высокого уровня.
</a:t>
            </a:r>
            <a:endParaRPr lang="en-US" sz="1085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 аллювиальные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почвы меняются по высоте, а в поймах рек формируются аллювиальные — из речных наносов. Такие условия создают «мозаичность» почвенного покрова.
</a:t>
            </a:r>
            <a:endParaRPr lang="en-US" sz="113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почв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на юг меняется баланс тепла и влаги: снижается переувлажнение и усиливается накопление гумуса.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данных видно общее правило: чем теплее и суше (в рамках зональности), тем мощнее гумусовый горизонт и выше потенциальное плодородие.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 почв с севера на юг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природной зональности; порядок зон принят по стандартному географическому описанию почв России (без количественных измерений).
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здесь «не успевают» накопить гумус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встречаются тундрово-глеевые и мерзлотно-таежные почвы. Они холодные, часто переувлажненные и содержат мало гумуса. Питательные вещества почти не успевают накапливаться.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вечной мерзлоты в жизни почвы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вечной мерзлоты вода плохо уходит вглубь, поэтому корни растений держатся ближе к поверхности. Распространены мхи, лишайники и карликовые кустарники, а земледелие ограничено.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Крайний Север: почвы в условиях холода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хвойными лесами образуются подзолистые почвы: осадки и процессы выветривания способствуют вымыванию питательных веществ из верхних слоев. Поэтому гумусовый горизонт здесь выражен слабее.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Южнее, где возрастает доля травянистой растительности, формируются дерново-подзолистые почвы. Они плодороднее подзолистых, но все равно обычно нуждаются в поддержке — удобрениях и известковании.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почвах успешно выращивают сельскохозяйственные культуры, включая картофель, рожь, овес и кормовые растения. Урожайность особенно зависит от агротехники и условий питания растений.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Таежная зона: подзолистые и дерново-подзолистые почвы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406" y="2043977"/>
            <a:ext cx="4904638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почвенных зон России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Упрощенное сравнение по зоне: тип почвы, уровень содержания гумуса и наиболее характерное хозяйственное использование.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и возможности земледелия закономерно растут от севера к югу: тундра — наименее пригодна, черноземные и лесостепные зоны — наиболее продуктивны.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школьной географии (обобщенные характеристики почв зон России).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почвы широко распространены в лесостепи и в районах широколиственных лесов. По сравнению с подзолистыми они содержат больше гумуса, поэтому отличаются более устойчивым плодородием.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подходят для выращивания сельскохозяйственных культур с разными потребностями в питании. Обычно хорошо удаются пшеница, ячмень, сахарная свекла, подсолнечник и кормовые культуры.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значимы серые лесные почвы там, где природные условия уже приближаются к степным. В таких местах земледелие становится более регулярным, а урожайность — более высокой.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 широколиственные леса: серые лесные почвы
</a:t>
            </a:r>
            <a:endParaRPr lang="en-US" sz="25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черноземах обычно 6–12% гумуса, а сам гумусовый слой бывает очень мощным. Поэтому почвы лучше обеспечивают растения питанием.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высокая доля гумуса сочетается с минеральной основой и удержанием влаги, что и дает сильное сельскохозяйственное преимущество черноземов.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черноземы самые плодородные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обобщения по составу и признакам черноземов; численные доли на диаграмме представлены как наглядный ориентир, а не как измеренные проценты.
</a:t>
            </a:r>
            <a:endParaRPr lang="en-US" sz="7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черноземы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Черноземы образуют широкую полосу через Центрально-Черноземный район, Поволжье, Северный Кавказ, юг Урала и юг Западной Сибири. Особенно известны Курская, Белгородская, Воронежская и Липецкая области.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территориях сосредоточены крупные посевы зерновых, сахарной свеклы, подсолнечника и кормовых растений. При сравнительно небольшой доле площади черноземы дают очень значимую часть сельскохозяйственной продукции страны.
</a:t>
            </a:r>
            <a:endParaRPr lang="en-US" sz="487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сухие степи и каштановые почвы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зоны чернозёмов осадков становится меньше, поэтому почвы получают меньше влаги. Здесь формируются каштановые почвы: гумуса в них меньше, чем у чернозёмов, а питание растений зависит от редких дождей.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 и сухие ветры усиливают выдувание верхнего слоя. На распаханных участках это ведёт к ветровой эрозии, а из-за испарения влага может оставлять соли, вызывая засоление.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урожай, в сухих степях применяют комплекс мер: орошение по экономичным схемам, посадку лесополос для снижения ветра, а также правильный севооборот с культурами, защищающими почву.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уменьшают потери почвенного слоя: используют приёмы против выдувания, сохраняют растительный покров между посевами и контролируют состояние полей, чтобы избежать накопления солей и падения плодородия.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создают разные почвы
</a:t>
            </a:r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→ растительность → разложение → состав и влажность под действием рельефа и материнских пород → формирование типа почвы.
</a:t>
            </a:r>
            <a:endParaRPr lang="en-US" sz="26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подъёма почвы часто напоминают равнинные: условия теплее, влаги больше, растительный покров плотнее. Поэтому характер почв может быть похож на соседние территории.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пояса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становится холоднее, меняется состав растительности. Появляются горно-лесные и переходные почвы, где процессы разложения идут иначе из‑за температуры и различной влажности.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максимальных высотах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тоньше почвенный слой и тем сильнее воздействуют холод и ветры. Часто остаются каменистые участки, где почва развита слабее и быстрее теряет влагу.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более высоких уровнях распространены горно-луговые почвы. Они формируются под травянистой растительностью, а каменистость и худшие условия для накопления органики влияют на мощность слоя.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горных районов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Аллювиальные почвы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поймах крупных рек — Волги, Оби, Енисея, Лены — распространены аллювиальные почвы. Они образуются из речных наносов и часто имеют высокую плодородность, потому что постоянно обновляются.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связь с режимом воды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поймы напрямую зависит от паводков. Размыв берегов приносит новые материалы, а периодические затопления меняют условия увлажнения, поэтому свойства почв могут заметно отличаться по участкам.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Сенокосы и пастбища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относительной плодородности пойменные земли широко используют как сенокосы и пастбища. После разлива почва насыщается влагой, а затем растения быстро восстанавливают рост.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Овощеводство в низинах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почвы подходят для овощеводства: при правильном водном режиме они дают хорошие урожаи. Однако при затяжных паводках требуется учитывать возможность подтопления и размыва.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речных долин и пойм
</a:t>
            </a:r>
            <a:endParaRPr lang="en-US" sz="2874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речных долин и пойм
</a:t>
            </a:r>
            <a:endParaRPr lang="en-US" sz="28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оценивать риск на конкретном участке, важно учитывать не только тип почвы, но и рельеф, распашку, режим осадков и состояние растительного покрова.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чаще страдает там, где нарушены природные условия: на распаханных склонах усиливается водная эрозия, в степях — ветровая, а при проблемах воды возникают засоление и заболачивание.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почв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описаниям проблем почв: водная и ветровая эрозия, засоление, заболачивание, загрязнение, деградация мерзлотных почв (без привязки к численным долям).
</a:t>
            </a:r>
            <a:endParaRPr lang="en-US" sz="7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почв и рациональное землепользование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защищают через севооборот и продуманную структуру посевов: так снижается истощение и уменьшается разрастание сорняков. Чередование культур также помогает сохранять баланс органического вещества.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эрозией применяют практические меры на склонах и полях: ограничивают распашку крутых участков, создают противоэрозионные приемы и используют минимальную обработку, чтобы меньше разрушать верхний слой.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особенно важны экономное использование воды и меры против засоления. Лесополосы уменьшают скорость ветра, а контроль водного режима помогает не допускать накопления солей в почвенном профиле.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кислых и переувлажнённых земель применяют известкование и мелиорацию. Уменьшение загрязнения, аккуратное применение удобрений и защита от выноса почвы сохраняют плодородие надолго.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13965"/>
            <a:ext cx="4921004" cy="18743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сельское хозяйство по регионам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природные зоны с типами почв и тем, какие культуры и хозяйственные формы чаще встречаются в соответствующих районах.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югу возрастает роль чернозёмов, а сельское хозяйство становится более разнообразным. В северных районах земледелие ограничено холодом и особенностями почв.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по регионам из предложенного плана презентации (без дополнительных численных показателей).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карте понять «где плодородно»
</a:t>
            </a:r>
            <a:pPr algn="l" indent="0" marL="0">
              <a:lnSpc>
                <a:spcPct val="90000"/>
              </a:lnSpc>
              <a:buNone/>
            </a:pPr>
            <a:r>
              <a:rPr lang="en-US" sz="44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карта наглядно показывает, где располагаются зоны с более высоким плодородием и стабильным обеспечением растений питательными веществами. Сравнивая районы с разными типами почв, можно лучше объяснить, почему одни территории особенно подходят для земледелия, а другие требуют дополнительных мер.
</a:t>
            </a:r>
            <a:endParaRPr lang="en-US" sz="107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на карте: эрозия, переувлажнение, засоление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почвенной карте видны и проблемные зоны: участки, где выше риск эрозии, где почвы страдают от переувлажнения или склонны к засолению. Это помогает связывать природные условия с хозяйственными решениями — например, как выбирать методы защиты почв и режим использования земель.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карта как источник географической информации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почвы плодороднее и дают стабильные урожаи, сельское хозяйство становится выгоднее, а инфраструктура и рабочие места развиваются активнее.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«почва → урожайность → выбор культур и размещение поселений» объясняет различия в заселённости. Качество почв влияет и на стоимость производства, и на устойчивость хозяйства.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распределение почв важно для жизни людей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связей из описания презентации: влияние почв на урожайность, выбор культур, размещение поселений и экономику (без численных данных).
</a:t>
            </a:r>
            <a:endParaRPr lang="en-US" sz="8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почвы России отражают природу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России меняется от холодного севера к тёплому югу и от равнин к горам. Чернозёмы — самые плодородные, но каждой зоне нужны свои правила использования и охраны почв.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2026-05-11T18:40:26Z</dcterms:created>
  <dcterms:modified xsi:type="dcterms:W3CDTF">2026-05-11T18:40:26Z</dcterms:modified>
</cp:coreProperties>
</file>