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времени»: человек, эпоха, конфликт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Печорина: талант без внутренней опоры.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складывался по частям в 1839–1840 годах и стал новым словом в русской прозе. Лермонтов показал героя через чужие оценки, дневник и поступки, чтобы раскрыть его внутренний конфликт.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Лермонтов создал психологический роман
</a:t>
            </a:r>
            <a:endParaRPr lang="en-US" sz="286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романа: пять повестей и необычный порядок
</a:t>
            </a:r>
            <a:endParaRPr lang="en-US" sz="2563" dirty="0"/>
          </a:p>
        </p:txBody>
      </p:sp>
      <p:sp>
        <p:nvSpPr>
          <p:cNvPr id="15" name="Text 2"/>
          <p:cNvSpPr txBox="1"/>
          <p:nvPr/>
        </p:nvSpPr>
        <p:spPr>
          <a:xfrm>
            <a:off x="485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«Бэла»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87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Печорина со стороны: через историю Бэлы раскрываются его увлечённость и эгоизм.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40414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«Тамань»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8429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повесть выявляет любопытство Печорина, его смелость и желание вторгнуться в чужую тайну.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2636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«Максим Максимыч»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20652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встреча с штабс-капитаном показывает холодность героя и его неумение отвечать на искреннюю привязанность.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58191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«Княжна Мери»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207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герой раскрывается в дневнике: наблюдательность, расчёт, влияние на людей и постоянный самоанализ.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7596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«Фаталист»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398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ставит вопрос о судьбе, риске и свободе выбора, завершая образ героя философски.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постепенно раскрывается образ Печорина
</a:t>
            </a:r>
            <a:endParaRPr lang="en-US" sz="28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повестей показывает героя с разных сторон: от внешних поступков к внутренним размышлениям.
</a:t>
            </a:r>
            <a:endParaRPr lang="en-US" sz="14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Печорин: внешняя энергия и внутренняя пустота
</a:t>
            </a:r>
            <a:endParaRPr lang="en-US" sz="273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молод, образован и наблюдателен; он легко понимает людей, замечает их слабости и умеет производить сильное впечатление в любом обществе.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этой силой скрыты скука, разочарование и одиночество: герой не верит чувствам и словно сам разрушает то, к чему приближается.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романе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 каждый герой раскрывает Печорина и главные идеи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Печорина персонажи помогают увидеть разные стороны его характера: от холодности до способности влиять на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«Герой нашего времени»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«Бэла»: любовь, власть и ответственность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добивается любви Бэлы, но, достигнув цели, быстро остывает. Его чувство больше похоже на желание властвовать, чем на заботу о человеке.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Бэла показана искренней и доверчивой. Она не умеет распознать скрытую игру чувствами и становится беззащитной перед чужой волей.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заставляет задуматься о личной ответственности: сильные поступки героя приводят не к счастью, а к боли и разрушенным отношениям.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«Максим Максимыч»: равнодушие и человеческая обида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Максимыч вспоминает Печорина с теплом и надеется на дружескую встречу. Для него это не формальность, а настоящее человеческое ожидание.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Искренняя привязанность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ведёт себя сдержанно и почти официально. Его спокойствие выглядит вежливым, но на деле оставляет собеседника без поддержки и внимания.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ответ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подчёркивает, как трудно Печорину по-настоящему сблизиться с людьми. Он остаётся один, хотя рядом с ним есть искренние чувства.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и одиночество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«Тамань»: риск, тайна и наблюдательность
</a:t>
            </a:r>
            <a:endParaRPr lang="en-US" sz="308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«Тамани» Печорин сталкивается с миром контрабандистов и случайно раскрывает их секрет. Сюжет напоминает приключение, но главное в нём — характер героя.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привлекает неизвестность: он замечает детали, идёт на риск и вмешивается в чужую жизнь, будто проверяя себя и границы собственной смелости.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Печорина в разных повестях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отражает, как одна и та же личность по-разному проявляется в каждой истории, в зависимости от ситуации и окружения.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характер раскрывается в «Княжне Мери», а «Тамань» и «Фаталист» усиливают тему риска и внутреннего поиска.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«Герой нашего времени»; качественная интерпретация по повестям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«Княжна Мери»: общество, дуэль и саморазоблачение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Пятигорск и светское 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оказывается среди отдыхающих и офицеров, где всё строится на репутации, намёках и соперничестве. Здесь он быстро замечает слабости людей и начинает тонкую психологическую игру.
</a:t>
            </a:r>
            <a:endParaRPr lang="en-US" sz="814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и конфликт
</a:t>
            </a:r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княжной Мери и Грушницким развиваются как соревнование самолюбий. Печорин использует наблюдательность и холодный расчёт, чтобы управлять впечатлением и усиливать напряжение.
</a:t>
            </a:r>
            <a:endParaRPr lang="en-US" sz="814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и дневник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становится трагическим итогом столкновения гордости, обиды и недоверия. В дневнике Печорин не только объясняет свои поступки, но и невольно разоблачает самого себя.
</a:t>
            </a:r>
            <a:endParaRPr lang="en-US" sz="8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примеры из текста
</a:t>
            </a:r>
            <a:endParaRPr lang="en-US" sz="2972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раскрываются через поступки героя, его отношения с людьми и ключевые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свобода героя часто приводит к одиночеству, а его поступки показывают, что личный выбор влияет на судьбы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Ю. Лермонтова «Герой нашего времени»
</a:t>
            </a:r>
            <a:endParaRPr lang="en-US" sz="1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«Фаталист»: спор о судьбе и свободе человека
</a:t>
            </a:r>
            <a:endParaRPr lang="en-US" sz="282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офицеры спорят, предопределена ли человеческая жизнь или человек сам управляет своими поступками. Этот разговор сразу задаёт философский смысл сюжета.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Вулич решается на опасную проверку судьбы, чтобы узнать, можно ли избежать предначертанного. Его поступок делает вопрос о предопределении особенно острым и напряжённым.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не боится риска и действует решительно, но его смелость не превращается в простой ответ. Он наблюдает, сомневается и пытается понять, как устроена жизнь.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спор открытым: Лермонтов не даёт готового вывода. Читатель сам размышляет, где заканчивается воля человека и начинается власть судьбы.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и рассказчики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героя через разные голоса: рассказ Максима Максимыча, дневник Печорина, мнение окружающих. Благодаря этому образ выглядит живым и многогранным, а не однозначным.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романа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язык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романе не просто фон. Пейзажи передают настроение, напряжение и одиночество героев, а точный, сдержанный язык помогает соединить реализм, иронию и выразительность.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психологический портрет героя
</a:t>
            </a:r>
            <a:endParaRPr lang="en-US" sz="29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Печорина раскрывается постепенно: от чужих оценок к его собственным записям и поступкам.
</a:t>
            </a:r>
            <a:endParaRPr lang="en-US" sz="14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Печорин у читателя
</a:t>
            </a:r>
            <a:endParaRPr lang="en-US" sz="29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эпизоды романа меняют отношение к герою: в одних он кажется сильным и умным, в других — жестоким и одиноким.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вызывает не одно чувство, а сразу несколько. Это делает образ сложным: читатель одновременно интересуется им, спорит с ним и переживает за него.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Ю. Лермонтова «Герой нашего времени»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7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0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56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«лишнего человека» в романе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Образованный и умный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много знает, тонко понимает людей и умеет рассуждать. Но его способности не находят достойного дела, поэтому они не приносят ни пользы, ни внутреннего спокойствия.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много воли, решимости и смелости. Однако эта энергия часто уходит на риск, игру чувствами и испытание самого себя, а не на созидание.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нравственной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ум и талант без твёрдых жизненных принципов могут привести к ошибкам. Герой словно знает людей, но не умеет строить с ними добрые отношения.
</a:t>
            </a:r>
            <a:endParaRPr lang="en-US" sz="128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литературный тип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стал одним из самых ярких образов «лишнего человека» в русской литературе. Через него писатели увидели проблему ненужной, растраченной силы личности.
</a:t>
            </a:r>
            <a:endParaRPr lang="en-US" sz="12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Лермонтова литература ещё внимательнее стала изучать сложную личность. Роман укрепил интерес писателей к психологии героя и к тому, как общество влияет на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русской литературы
</a:t>
            </a:r>
            <a:endParaRPr lang="en-US" sz="31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стал одним из первых русских романов, где главное внимание уделено не событиям, а внутреннему миру человека, его мыслям, сомнениям и противоречиям.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показал, что характер можно раскрывать через разные точки зрения, поступки и дневниковые записи. Такой способ повествования сделал роман особенно живым и новаторским.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романе: пространство испытаний и контрастов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помогает увидеть, как по-разному чувствуют себя герои в мире природы, службы и постоянного риска.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не просто изображён как красивая местность. Он усиливает конфликты, подчёркивает одиночество героя и показывает разницу между живой природой и искусственным светским миром.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Ю. Лермонтова «Герой нашего времени»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Лермонтова до сих пор читают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остаётся важным, потому что честно показывает человека с сильным умом, но слабой душой. История Печорина помогает задуматься о выборе, ответственности и цене внутренней пустоты.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2026-05-23T04:21:54Z</dcterms:created>
  <dcterms:modified xsi:type="dcterms:W3CDTF">2026-05-23T04:21:54Z</dcterms:modified>
</cp:coreProperties>
</file>