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писатель, который соединил сатиру, философию и драму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Сатирик, философ и драматург русской литературы XX века.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время исторических потрясений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в эпоху революций, Гражданской войны и жёсткой цензуры. Его личный опыт врача, журналиста и драматурга сделал прозу точной, психологически острой и особенно чувствительной к конфликту человека и власти.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писателя: от Киева до Москвы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— Киев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 родился в Киеве в семье профессора духовной академии. Ранние впечатления от культурной среды города повлияли на его взгляд на историю и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— переезд в Москву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он окончательно переехал в Москву. Здесь Булгаков сосредоточился на литературе, журналистике и драматургии, постепенно формируя собственный художественный голос.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— окончание университета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окончил медицинский факультет Киевского университета и начал работать врачом. Медицинская практика дала ему опыт наблюдения за человеческим характером в предельных обстоятельствах.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разных сред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Киеве, на службе врача и в московской литературной среде расширила его понимание эпохи. Это помогло ему писать о людях разных взглядов и социальных слоёв.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и литературная точность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земским врачом в Смоленской губернии познакомила Булгакова с тяжёлыми случаями, нехваткой лекарств и постоянной ответственностью за исход лечения, что усилило достоверность его прозы.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опыт обострил его наблюдательность: он точно передавал страх, боль, растерянность и телесные детали. В ранних текстах врачебная тема становится проверкой нравственной зрелости.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и тема нравственного выбора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Булгакова заметны провинциальная реальность, война и опыт профессионального взросления. Эти впечатления стали основой его интереса к человеку в нестабильном мире.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«Записки юного врача» особенно важен образ молодого специалиста, который остаётся один на один с ответственностью. Решение здесь всегда связано не только с профессией, но и с совестью.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частная врачебная история превращается в разговор о долге, внутренней стойкости и способности не потерять человеческое достоинство, даже когда обстоятельства требуют почти невозможного.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Булгакова и их литературные формы
</a:t>
            </a:r>
            <a:endParaRPr lang="en-US" sz="2143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свободно переходил от прозы к драматургии, сохраняя интерес к историческому перелому.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середина 1920-х и рубеж 1920–1930-х годов; именно тогда формируются ключевые темы и жанры.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приведённым в учебном плане и литературной биографии М. А. Булгакова.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романа «Белая гвардия»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романе — это не просто место действия, а символ уклада, памяти и хрупкого порядка. Он противостоит историческому хаосу и ощущению распада привычного мира.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интеллигентская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Турбины воплощают культуру частной жизни, уважение к традиции и внутреннюю собранность. Через них Булгаков показывает, как война ломает не только судьбы, но и целую систему ценностей.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надлом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1918 года показан как пространство тревоги, смены власти и неопределённости. На этом фоне особенно отчётливо видно, насколько беззащитны человеческая память и достоинство.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Булгаков-драматург: театр как пространство конфликта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пьесы вызывали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Турбиных», «Зойкина квартира» и «Бег» вызывали острые дискуссии. Их политическая неоднозначность и сатирический взгляд на эпоху делали постановки особенно уязвимыми для критики.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драматургия Булгакова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важны резкий конфликт, живая речь и соединение комического с трагическим. Театр у Булгакова показывает человека под давлением истории, когда любое слово имеет моральную цену.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Запреты, критика и литературная судьба Булгакова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давление системы влияло на его работу.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вместо свободной литературной среды Булгаков постоянно сталкивался с контролем, поэтому театр и переписывание текстов стали формой сохранения творчества.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А. Булгакова и история его литературной судьбы.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советскую повседневность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высмеивает квартирный вопрос, бюрократический язык и бытовую приспособленность. Повседневность у него часто превращается в абсурд, где человек вынужден бороться за уважение к себе.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сатира на доносительство, карьеризм и стремление подстроиться под любую власть. Эти черты показывают, как среда влияет на нравственный выбор и поведение людей.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научный эксперимент становится моделью общества, где легко разрушить культуру, но трудно восстановить ответственность. Фигура Шарикова воплощает грубость и духовную неразвитость.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Булгакова не только разоблачает, но и заставляет задуматься. За сатирой всегда стоит серьёзный вопрос: что происходит с человеком, когда он теряет внутренние ориентиры?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роману «Мастер и Маргарита»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московской сатиры 1920-х годов к философскому роману о совести, свободе и исторической ответственности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двойная композиция романа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линия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Булгакову Москве разворачивается сатирический и бытовой пласт романа: литературная среда, страх, разговоры о власти и поведение человека под давлением обстоятельств.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раскрывается история Понтия Пилата и Иешуа. Она придаёт роману масштаб притчи и делает личную вину, трусость и выбор центральными нравственными категориями.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планов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Воланда связывает оба мира и выявляет скрытую правду о людях. Так бытовой сюжет превращается в философское размышление о любви, свободе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оппозиции в романе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задают внутреннее напряжение романа и помогают увидеть, как частная история становится нравственным испытанием личности.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внешнее давление, тем заметнее у Булгакова различие между страхом и подлинной моральной позицией.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роман «Мастер и Маргарита»; анализ основных мотивов произведения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прозе Булгакова как образ эпохи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Булгаковская Москва — это город коммунальных квартир, очередей, служебных кабинетов и бытового дефицита, где повседневность постоянно сталкивается с официальной нормой и общим ощущением неустроенности.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сатирической прозе и в «Мастере и Маргарите» город становится не просто фоном, а символом эпохи, в которой человек нередко теряет достоинство, подстраиваясь под абсурдную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цензура: конфликт автора и системы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Булгакова нередко снимали с репертуара, а печать новых текстов задерживалась или вовсе прекращалась, что делало его литературную жизнь крайне нестабильной.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критики и идеологических запретов он продолжал писать, переписывал произведения и искал пути сохранить профессиональную связь с театром и литературой.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Булгакова становится не просто художественным приёмом, а формой внутренней свободы, позволяющей автору противостоять внешнему контролю и сохранять собственный голос.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герои и их художественные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 Булгакова раскрывают не только сюжет, но и нравственный смысл произведения.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Булгакова важны как носители идей и конфликтов: через них раскрываются честь, трусость, свобода, любовь и ответственность.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Булгакова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внимательно фиксирует бытовые и психологические подробности, благодаря чему даже фантастические сцены выглядят убедительно и жизненно.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трагическое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свободно соединяет иронию, гротеск и драму, поэтому комические эпизоды у него часто оборачиваются серьёзным нравственным смыслом.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и драматургия строятся на выразительной речи персонажей, где интонация сразу показывает характер, напряжение и скрытый конфликт.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как способ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Мистика и необычные события у Булгакова не уводят от реальности, а помогают точнее увидеть страх, ложь и внутреннюю слабость человека.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Михаила Булгакова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проходят через раннюю прозу, сатирические пьесы и поздний роман, объединяя разные этапы творчества в единую систему.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устойчивая идея Булгакова — внутренняя независимость человека, который сохраняет достоинство даже в несвободной среде.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М. А. Булгакова; тематический анализ произведений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Булгакова в литературе и культуре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часто экранизируют и ставят в театре: режиссёров привлекают яркие конфликты, сильные характеры и сочетание сатиры с философской глубиной.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Булгакову не ослабевает, потому что его книги говорят не только о прошлом, но и о вечных проблемах — выборе, страхе, любви и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прочно вошёл в школьную программу и круг самых читаемых русских писателей XX века, потому что его тексты позволяют обсуждать сложные моральные вопросы на понятном материале.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читатель XXI века: разговор о свободе и достоинстве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остаётся современным, потому что соединяет сатиру, философию и психологическую точность. Его книги учат видеть цену выбора, ценить внутреннюю честность и не соглашаться на духовный компромисс.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2026-05-23T17:59:50Z</dcterms:created>
  <dcterms:modified xsi:type="dcterms:W3CDTF">2026-05-23T17:59:50Z</dcterms:modified>
</cp:coreProperties>
</file>