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Месяцы и погода: учимся говорить просто и понятно по-английски.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Months and Weather in English: Words, Signs, and Simple Phrases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Months and Weather Matter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месяцев и слова о погоде нужны каждый день: в датах, расписании, прогнозе и коротких ответах. Они помогают быстро строить первые фразы вроде It is sunny и in January, in summer, without long explanations.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Twelve Months of the Year
</a:t>
            </a:r>
            <a:endParaRPr lang="en-US" sz="3300" dirty="0"/>
          </a:p>
        </p:txBody>
      </p:sp>
      <p:sp>
        <p:nvSpPr>
          <p:cNvPr id="11" name="Text 2"/>
          <p:cNvSpPr txBox="1"/>
          <p:nvPr/>
        </p:nvSpPr>
        <p:spPr>
          <a:xfrm>
            <a:off x="1142596" y="1319229"/>
            <a:ext cx="3656700" cy="5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twelve months
</a:t>
            </a:r>
            <a:pPr algn="l" indent="0" marL="0">
              <a:lnSpc>
                <a:spcPct val="115000"/>
              </a:lnSpc>
              <a:buNone/>
            </a:pPr>
            <a:r>
              <a:rPr lang="en-US" sz="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English there are twelve months: January, February, March, April, May, June, July, August, September, October, November, and December. Each one is written with a capital letter.
</a:t>
            </a:r>
            <a:endParaRPr lang="en-US" sz="993" dirty="0"/>
          </a:p>
        </p:txBody>
      </p:sp>
      <p:sp>
        <p:nvSpPr>
          <p:cNvPr id="12" name="Text 3"/>
          <p:cNvSpPr txBox="1"/>
          <p:nvPr/>
        </p:nvSpPr>
        <p:spPr>
          <a:xfrm>
            <a:off x="1517677" y="2035190"/>
            <a:ext cx="3656700" cy="5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Months in dates
</a:t>
            </a:r>
            <a:pPr algn="l" indent="0" marL="0">
              <a:lnSpc>
                <a:spcPct val="115000"/>
              </a:lnSpc>
              <a:buNone/>
            </a:pPr>
            <a:r>
              <a:rPr lang="en-US" sz="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Months are used in birthdays, school events, and calendar dates. Students often meet them in simple patterns such as 12 May, in March, or on 1 September in class notices.
</a:t>
            </a:r>
            <a:endParaRPr lang="en-US" sz="993" dirty="0"/>
          </a:p>
        </p:txBody>
      </p:sp>
      <p:sp>
        <p:nvSpPr>
          <p:cNvPr id="13" name="Text 4"/>
          <p:cNvSpPr txBox="1"/>
          <p:nvPr/>
        </p:nvSpPr>
        <p:spPr>
          <a:xfrm>
            <a:off x="1804630" y="2751155"/>
            <a:ext cx="3656700" cy="5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useful preposition
</a:t>
            </a:r>
            <a:pPr algn="l" indent="0" marL="0">
              <a:lnSpc>
                <a:spcPct val="115000"/>
              </a:lnSpc>
              <a:buNone/>
            </a:pPr>
            <a:r>
              <a:rPr lang="en-US" sz="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we talk about time, the month often comes after in: in January, in May, in December. This pattern is one of the first students learn for everyday English.
</a:t>
            </a:r>
            <a:endParaRPr lang="en-US" sz="993" dirty="0"/>
          </a:p>
        </p:txBody>
      </p:sp>
      <p:sp>
        <p:nvSpPr>
          <p:cNvPr id="14" name="Text 5"/>
          <p:cNvSpPr txBox="1"/>
          <p:nvPr/>
        </p:nvSpPr>
        <p:spPr>
          <a:xfrm>
            <a:off x="2107397" y="3467131"/>
            <a:ext cx="3656700" cy="5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 with the year
</a:t>
            </a:r>
            <a:pPr algn="l" indent="0" marL="0">
              <a:lnSpc>
                <a:spcPct val="115000"/>
              </a:lnSpc>
              <a:buNone/>
            </a:pPr>
            <a:r>
              <a:rPr lang="en-US" sz="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Months help divide the year into smaller parts, so they are easy to connect with seasons, holidays, and weather words. That makes them especially useful for describing real life.
</a:t>
            </a:r>
            <a:endParaRPr lang="en-US" sz="993" dirty="0"/>
          </a:p>
        </p:txBody>
      </p:sp>
      <p:sp>
        <p:nvSpPr>
          <p:cNvPr id="15" name="Text 6"/>
          <p:cNvSpPr txBox="1"/>
          <p:nvPr/>
        </p:nvSpPr>
        <p:spPr>
          <a:xfrm>
            <a:off x="2345759" y="4183117"/>
            <a:ext cx="3656700" cy="5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Capital letters matter
</a:t>
            </a:r>
            <a:pPr algn="l" indent="0" marL="0">
              <a:lnSpc>
                <a:spcPct val="115000"/>
              </a:lnSpc>
              <a:buNone/>
            </a:pPr>
            <a:r>
              <a:rPr lang="en-US" sz="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English, month names are proper nouns, so they always begin with a capital letter. This rule is simple, but it is important in writing short sentences correctly.
</a:t>
            </a:r>
            <a:endParaRPr lang="en-US" sz="99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299131"/>
            <a:ext cx="3709500" cy="1260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Months in English and Their Russian Equivalents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месяц, сезон и короткий пример: так слова запоминаются быстрее.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запоминаются пары «месяц + сезон + фраза»: так слово сразу связано с образом и употреблением.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months and weather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Weather Words Most Often Used in Class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чаще всего встречаются в коротких описаниях погоды и в устных ответах на уроке.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прилагательные sunny, rainy, cloudy, cold и hot особенно полезны для первых простых высказываний.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урока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Winter Weather Vocabulary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Cold and snowy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чаще всего нужны слова cold, snow и snowy. Они помогают описать снег, мороз и низкую температуру в простых предложениях вроде It is cold today.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 and frost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зимы также подходят слова windy, frost, ice и frosty day. Они передают ощущение холодного воздуха, льда и утреннего инея на улице или в школьном дворе.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Clothes in winter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the weather is cold, children wear warm clothes. Шапка, шарф, перчатки и тёплая куртка легко связываются с зимней лексикой и помогают её лучше запомнить.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clear model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It is snowy, It is windy и It is cold are enough for the first description. They are simple, natural and easy to say aloud.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Spring Months and Spring Weather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355775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Spring months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начинается с March, continues in April and ends with May. Эти три месяца удобно учить вместе, потому что они образуют один сезон и часто встречаются в календаре.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491188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Typical spring words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весны особенно подходят warm, rainy, sunny, changeable and fresh. Эти слова хорошо показывают, что погода становится мягче, но ещё может быстро меняться.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26600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sentences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легко строить на фразах It is warm in spring и It often rains in April. Такие предложения короткие, понятные и помогают описывать реальные наблюдения.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62013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Nature changes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flowers and trees begin to grow, so weather words можно связать с природой. Это делает тему живой: ученики видят не только слова, но и изменения вокруг.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Say the Weather in English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перейти от наблюдения к короткому предложению о погоде.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Summer Months and Warm Weather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5810" y="2359850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Summer months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связано с June, July and August. Эти месяцы легко запомнить как тёплую часть года, когда у школьников каникулы и больше времени для прогулок.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90572" y="2359225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Warm or hot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различать warm и hot: warm means тёплый, hot means жаркий. This difference helps students describe summer more accurately and avoid mixing the two words.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25310" y="2359225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Typical summer phrases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лета часто говорят It is hot in July, The sun is shining и There are storms in summer. Такие фразы звучат естественно и подходят для коротких ответов.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60060" y="2359225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summer describes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погода хорошо подходит для тем о vacation, отдыхе и поездках. Слова sunny, bright, dry and stormy помогают разнообразить речь и сделать описание более точным.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Comparing Seasons by Weather Features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один и тот же год даёт разные наборы слов для описания погоды и температуры.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выделяется снегом, лето — теплом и солнцем, а весна и осень чаще связаны с дождём и ветром.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на основе сезонных признаков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200" y="1471264"/>
            <a:ext cx="4260600" cy="1131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75" y="2929637"/>
            <a:ext cx="4276200" cy="1177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Осенняя погода и школьное время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509225"/>
            <a:ext cx="40308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после дождя
</a:t>
            </a:r>
            <a:pPr algn="l" indent="0" marL="0">
              <a:lnSpc>
                <a:spcPct val="100000"/>
              </a:lnSpc>
              <a:buNone/>
            </a:pPr>
            <a:r>
              <a:rPr lang="en-US" sz="1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 сентябре парк выглядит особенно тихим: на дорожках лежат мокрые листья, а дети идут в школу с зонтами. Воздух становится прохладнее, небо чаще бывает cloudy, и осень сразу чувствуется в каждом шаге.
</a:t>
            </a:r>
            <a:endParaRPr lang="en-US" sz="1774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2967750"/>
            <a:ext cx="40308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школьный день осени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октябре школьный двор заполняется яркими рюкзаками и тёплыми куртками. На деревьях остаются жёлтые и красные листья, а weather часто меняется: it is cool, windy and often rainy.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050721"/>
            <a:ext cx="4231200" cy="16862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грамматические модели для месяцев и погоды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образцы помогают быстро строить правильные фразы о месяце, сезоне и погоде.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схема подходит для месяцев, времён года и описания погоды, а правило о заглавной букве помогает избегать типичных ошибок.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и базовые грамматические модели по теме months and weather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938" y="1451264"/>
            <a:ext cx="42075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525064"/>
            <a:ext cx="657000" cy="52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погоды как источник английских слов
</a:t>
            </a:r>
            <a:endParaRPr lang="en-US" sz="212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прогнозе часто называют temperature и показывают числа с градусами. Это помогает связать слово с реальной ситуацией и быстро понять, насколько день тёплый или холодный.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rain и snow легко встречаются в сообщениях о погоде. Короткие фразы вроде Tomorrow it will rain учат понимать прогноз и использовать глагольные формы в простом контексте.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Cloudy и sunny — одни из самых заметных слов в школьных прогнозах. Они помогают описать не только погоду на улице, но и настроение целого дня.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 и windy часто появляются рядом с другими признаками погоды. Такое слово удобно запоминать вместе с короткими фразами: It is windy today. The wind is strong.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Месяцы, сезоны и типичная погода в течение года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 школьные слова о погоде распределяются по календарю и помогают описывать разные месяцы через сезон.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году заметны устойчивые сезонные сочетания: winter — cold, spring and autumn — changeable, summer — sunny and hot. Это облегчает запоминание лексики.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схема по теме months, seasons and weather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306725" y="1469475"/>
            <a:ext cx="4483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Месяц — это часть года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 показывает, к какому отрезку года относится дата, а не состояние воздуха. Поэтому мы говорим in April или in July, когда называем время, а не погоду в конкретный момент.
</a:t>
            </a:r>
            <a:endParaRPr lang="en-US" sz="1198" dirty="0"/>
          </a:p>
        </p:txBody>
      </p:sp>
      <p:sp>
        <p:nvSpPr>
          <p:cNvPr id="9" name="Text 2"/>
          <p:cNvSpPr txBox="1"/>
          <p:nvPr/>
        </p:nvSpPr>
        <p:spPr>
          <a:xfrm>
            <a:off x="2128184" y="2487575"/>
            <a:ext cx="4483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 быстро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month может включать солнце, дождь и ветер. Поэтому today, usually, sometimes и often помогают точнее описать, что происходит сейчас или как бывает чаще всего.
</a:t>
            </a:r>
            <a:endParaRPr lang="en-US" sz="1198" dirty="0"/>
          </a:p>
        </p:txBody>
      </p:sp>
      <p:sp>
        <p:nvSpPr>
          <p:cNvPr id="10" name="Text 3"/>
          <p:cNvSpPr txBox="1"/>
          <p:nvPr/>
        </p:nvSpPr>
        <p:spPr>
          <a:xfrm>
            <a:off x="2904155" y="3505675"/>
            <a:ext cx="4483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предложение уточняет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In April it is usually warm, but today it is rainy. Такая фраза показывает разницу между общим описанием месяца и наблюдением за конкретным днём.
</a:t>
            </a:r>
            <a:endParaRPr lang="en-US" sz="1198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каждый день и погода за месяц — это не одно и то же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00" y="3171464"/>
            <a:ext cx="8381700" cy="15142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6690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ученики записывают погоду за месяц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54927" y="1950038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Фиксируем дату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записывают day or date, чтобы понять, когда именно было наблюдение. Это помогает вести аккуратный календарь и не путать разные дни внутри одного месяца.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502996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Отмечаем температуру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даты добавляют temperature и простое число с градусами. Такая запись делает наблюдение более точным и показывает, как меняется погода от дня к дню.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651040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слово о погоде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пишут weather word: sunny, rainy, cloudy, windy или snowy. Одно короткое слово позволяет быстро описать главный признак дня и повторять новую лексику на практике.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799097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Добавляем одежду и заметки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можно указать clothes и короткий note, например warm coat or umbrella. Это связывает язык с повседневной жизнью и помогает запоминать слова через реальный опыт.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слова о погоде к полному предложению
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ответа: месяц, сезон, признак погоды, затем готовая фраза для устной речи.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953" y="1451264"/>
            <a:ext cx="589050" cy="67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задания на уроке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соединяют months и seasons, чтобы быстро увидеть, какие названия относятся к winter, spring, summer или autumn. Это тренирует память и помогает понять календарный порядок.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по картинке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изображению легко составить короткое предложение: It is sunny, It is rainy или It is windy. Такое задание развивает наблюдательность и учит выбирать точное слово.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месяца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Заполнение календаря помогает повторять даты, месяцы и простые слова о погоде. Ученик видит, как часто повторяются rainy, cloudy или warm в одном и том же месяце.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фраза вслух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устный ответ тренирует уверенность: Today it is cold. In January it is snowy. Такие реплики удобны для начала разговора на английском языке.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важные слова для запоминания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чаще всего встречаются в датах, коротких описаниях погоды и простых ответах на уроке.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темы составляют названия месяцев, времена года и несколько базовых прилагательных. Именно они дают ученику самый быстрый выход к связной речи.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минимум лексики по теме months and weather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6275" y="1306500"/>
            <a:ext cx="74514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тема месяцев и погоды даёт на английском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months and weather объединяет календарь, времена года и повседневные наблюдения. Она учит строить первые точные фразы, понимать прогноз и уверенно говорить о дне, месяце и сезоне.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2026-05-30T10:25:02Z</dcterms:created>
  <dcterms:modified xsi:type="dcterms:W3CDTF">2026-05-30T10:25:02Z</dcterms:modified>
</cp:coreProperties>
</file>