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уникален, но подчиняется общим законам изменчивости.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уникальный вид и закономерности изменчивости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 удобен для изучения изменчивости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человека как вид, удобно рассматривать одновременно наследственность, влияние среды и роль обучения. На этом примере особенно ясно видно, как биология и социальный опыт формируют различия.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особый вид живых организмов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способности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речью, абстрактным мышлением и способностью создавать сложные орудия. Эти качества позволяют передавать опыт не только через гены, но и через обучение и культуру.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у человека длительное, поэтому развитие сильно зависит от воспитания, образования и социальной среды. Именно в этот период особенно заметно взаимодействие наследственных задатков и жизненного опыта.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культурную специфику, человек остается биологическим видом животных. Его признаки формируются по общим законам наследственности, изменчивости и эволюции, действующим для всех живых организмов.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биологических и социальных факторов делает человека удобным объектом для изучения изменчивости. Здесь легко увидеть, как один и тот же вид демонстрирует разнообразие признаков.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вид в ходе эволюции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постоянно возникают наследственные различия между особями. Они создают разнообразие признаков, из которого природа «отбирает» более приспособленные варианты.
</a:t>
            </a:r>
            <a:endParaRPr lang="en-US" sz="1111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Отбор и 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изменения помогают выживать и оставлять потомство, естественный отбор закрепляет их в популяции. Так признаки становятся более распространенными из поколения в поколение.
</a:t>
            </a:r>
            <a:endParaRPr lang="en-US" sz="1111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Особенности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на этот процесс влияет культура: медицина, питание, техника и социальная среда частично меняют условия жизни, а значит и направление отбора.
</a:t>
            </a:r>
            <a:endParaRPr lang="en-US" sz="12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изменчивости и ее значение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делает популяцию неоднородной. Благодаря этому разные особи по-разному реагируют на изменения климата, питания, болезней и других условий среды.
</a:t>
            </a:r>
            <a:endParaRPr lang="en-US" sz="1459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различия между особями становятся материалом для естественного отбора. Без них не возникали бы новые сочетания признаков, повышающие выживаемость.
</a:t>
            </a:r>
            <a:endParaRPr lang="en-US" sz="1474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эволюции изменчивость необходима так же, как наследственность. Если бы все организмы были одинаковыми, популяции не могли бы меняться и приспосабливаться.
</a:t>
            </a:r>
            <a:endParaRPr lang="en-US" sz="13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изменчивость: источник новых признаков
</a:t>
            </a:r>
            <a:endParaRPr lang="en-US" sz="2327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наследственностью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связана с изменениями в генетическом материале. Она затрагивает гены или хромосомы и может сохраняться при передаче от родителей к потомкам.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источников служат мутации. Это изменения ДНК, которые иногда не заметны, а иногда приводят к новым признакам или наследственным заболеваниям.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источник — рекомбинация, то есть перераспределение генетического материала. Она создает новые сочетания уже имеющихся аллелей без изменения самих генов.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наследственные изменения лежат в основе разнообразия признаков в семье и популяции. Они могут быть полезными, нейтральными или неблагоприятными для организма.
</a:t>
            </a:r>
            <a:endParaRPr lang="en-US" sz="11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случайные сочетания генов
</a:t>
            </a:r>
            <a:endParaRPr lang="en-US" sz="2316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 половом размножении возникают новые комбинации наследственного материала.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69" y="3040650"/>
            <a:ext cx="262687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изменчивость: влияние среды
</a:t>
            </a:r>
            <a:endParaRPr lang="en-US" sz="2745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влияет на массу тела, развитие мышц, состояние кожи и общий уровень энергии. При изменении рациона признаки могут заметно меняться, но генотип остается тем же.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повышают выносливость, силу и скорость восстановления. Эти изменения формируются в ответ на нагрузку и зависят от режима занятий, а не от наследования.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 и сезонные условия меняют внешний вид и самочувствие человека. Примером служат потоотделение, загар и адаптация к жаре или холоду.
</a:t>
            </a:r>
            <a:endParaRPr lang="en-US" sz="1211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стресс заметно влияют на работоспособность, внимание и эмоциональное состояние. При нормализации режима многие изменения ослабевают, что показывает их обратимый характер.
</a:t>
            </a:r>
            <a:endParaRPr lang="en-US" sz="12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изменчивость проявляется в жизни человека
</a:t>
            </a:r>
            <a:endParaRPr lang="en-US" sz="2762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выносливость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тренировок подросток замечает, что быстрее поднимается по лестнице и легче переносит длинную дистанцию. Способности не возникли «из ниоткуда»: часть определялась наследственностью, но регулярная нагрузка изменила проявление признаков и уровень выносливости.
</a:t>
            </a:r>
            <a:endParaRPr lang="en-US" sz="95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 восстановление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болезни человек становится слабее, теряет массу и дольше восстанавливается. Через некоторое время при нормальном питании и отдыхе многие показатели возвращаются к прежнему уровню, что хорошо показывает влияние среды на фенотип.
</a:t>
            </a:r>
            <a:endParaRPr lang="en-US" sz="100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режим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меняет режим сна перед экзаменами и замечает, что память и внимание работают лучше. При этом сам он не стал «другим человеком» — изменилась степень проявления возможностей, зависящая от условий жизни и состояния организма.
</a:t>
            </a:r>
            <a:endParaRPr lang="en-US" sz="10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сходство людей показывает: индивидуальные различия возникают внутри единого биологического вида, а не между «разными» человеческими типами.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Genome Project / National Human Genome Research Institute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99,9%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генома человека в среднем одинаково у всех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46 хромосом; любое нарушение их структуры или числа может затронуть наследование признаков и повысить риск семейных заболеваний.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человек имеет 23 пары хромосом.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 у человека, и их изменения могут наследоваться.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Полигенные признаки формируются многими генами, поэтому нормой для человека является не один «средний» вариант, а широкий диапазон допустимых проявлений.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качественная иллюстрация полигенной изменчивости.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норма и вариативность признаков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заметная индивидуальная вариативность характерна для полигенных признаков, на которые одновременно влияют наследственность и условия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 — питание, физическая нагрузка и стресс — способны заметно изменить фенотип без изменения генотипа.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влияние среды на фенотип.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факторов среды, которые меняют проявление признаков.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механизма изменчивости и их последствия для наследования признаков.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связана с генетическими изменениями, а модификационная отражает влияние среды и обычно не передается потомкам.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закономерности изменчивости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наследственная и ненаследственная изменчивость.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пять признаков, и именно по ним удобно различать наследственные и модификационные изменения в повседневной жизни.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логическая задача по теме изменчивости; признаки подобраны по школьному курсу биологии.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признаков помогают проверить, что передается по наследству, а что зависит от условий жизни.
</a:t>
            </a:r>
            <a:endParaRPr lang="en-US" sz="14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Изменчивость, обучение и культура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через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влияет на речь, словарный запас, память и способы решения задач. Обучение не создает новые гены, но помогает раскрыть уже имеющиеся биологические возможности.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повседневной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режим жизни меняют работоспособность, выносливость и качество восстановления. Поэтому одинаковые задатки могут проявляться по-разному в зависимости от условий воспитания и тренировки.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передает не только знания, но и способы поведения, ценности и модели общения. Именно она делает человеческое развитие особенно зависимым от опыта и взаимодействия с другими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крайности — объяснять различия только генами или только средой — одинаково искажают картину. Корректный подход требует учитывать наследственность, индивидуальный опыт и социальные условия без оценочных ярлыков.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вывод по теме наследственности, изменчивости и этики научного языка.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крайности особенно опасны в разговоре о человеческих различиях.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генов к признакам: путь изменчивости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изменения и условия жизни вместе формируют разнообразие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основных понятий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короткие определения помогают не путать наследственные и ненаследственные изменения.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 позволяют различать источник изменения, его проявление и возможность передачи потомкам.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основные понятия генетики и изменчивости.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уникален культурой, речью и мышлением, но его биологическая природа подчиняется общим законам наследственности и изменчивости. Понимание этих законов помогает объяснять различия без упрощений и предубеждений.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уникален, но биологические законы едины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2026-07-25T22:56:06Z</dcterms:created>
  <dcterms:modified xsi:type="dcterms:W3CDTF">2026-07-25T22:56:06Z</dcterms:modified>
</cp:coreProperties>
</file>