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Обстоятельство: второстепенный член предложения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обстоятельство делает предложение точным и выразительным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обстоятельство важно в 7 классе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помогает увидеть не только сам факт действия, но и его место, время, причину, цель и способ. Благодаря ему речь становится точнее, а разбор предложения — осмысленнее и проще.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обстоятельство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590484" y="1724875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Признак действия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называет признак действия, признака или другого обстоятельства. Оно уточняет, как, где, когда и почему происходит действие, делая высказывание более конкретным и понятным.
</a:t>
            </a:r>
            <a:endParaRPr lang="en-US" sz="1041" dirty="0"/>
          </a:p>
        </p:txBody>
      </p:sp>
      <p:sp>
        <p:nvSpPr>
          <p:cNvPr id="12" name="Text 3"/>
          <p:cNvSpPr txBox="1"/>
          <p:nvPr/>
        </p:nvSpPr>
        <p:spPr>
          <a:xfrm>
            <a:off x="3646487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со сказуемым
</a:t>
            </a:r>
            <a:pPr algn="l" indent="0" marL="0">
              <a:lnSpc>
                <a:spcPct val="115000"/>
              </a:lnSpc>
              <a:buNone/>
            </a:pPr>
            <a:r>
              <a:rPr lang="en-US" sz="107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обстоятельство зависит от сказуемого и поясняет именно действие. Однако иногда оно относится ко всему предложению, помогая понять общую ситуацию высказывания.
</a:t>
            </a:r>
            <a:endParaRPr lang="en-US" sz="1076" dirty="0"/>
          </a:p>
        </p:txBody>
      </p:sp>
      <p:sp>
        <p:nvSpPr>
          <p:cNvPr id="13" name="Text 4"/>
          <p:cNvSpPr txBox="1"/>
          <p:nvPr/>
        </p:nvSpPr>
        <p:spPr>
          <a:xfrm>
            <a:off x="3641575" y="3435000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только действие
</a:t>
            </a:r>
            <a:pPr algn="l" indent="0" marL="0">
              <a:lnSpc>
                <a:spcPct val="115000"/>
              </a:lnSpc>
              <a:buNone/>
            </a:pPr>
            <a:r>
              <a:rPr lang="en-US" sz="110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может уточнять не только глагол, но и признак: например, очень интересно или слишком быстро. В таких случаях оно усиливает значение слова, к которому относится.
</a:t>
            </a:r>
            <a:endParaRPr lang="en-US" sz="1104" dirty="0"/>
          </a:p>
        </p:txBody>
      </p:sp>
      <p:sp>
        <p:nvSpPr>
          <p:cNvPr id="14" name="Text 5"/>
          <p:cNvSpPr txBox="1"/>
          <p:nvPr/>
        </p:nvSpPr>
        <p:spPr>
          <a:xfrm>
            <a:off x="590438" y="3435000"/>
            <a:ext cx="2145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к слову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обстоятельству задают смысловые вопросы: где? когда? куда? откуда? как? зачем? почему? при каком условии? в какой мере? Ответ на такой вопрос помогает определить его роль.
</a:t>
            </a:r>
            <a:endParaRPr lang="en-US" sz="1041" dirty="0"/>
          </a:p>
        </p:txBody>
      </p:sp>
      <p:sp>
        <p:nvSpPr>
          <p:cNvPr id="15" name="Text 6"/>
          <p:cNvSpPr txBox="1"/>
          <p:nvPr/>
        </p:nvSpPr>
        <p:spPr>
          <a:xfrm>
            <a:off x="6675262" y="1724825"/>
            <a:ext cx="21408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его находить
</a:t>
            </a:r>
            <a:pPr algn="l" indent="0" marL="0">
              <a:lnSpc>
                <a:spcPct val="115000"/>
              </a:lnSpc>
              <a:buNone/>
            </a:pPr>
            <a:r>
              <a:rPr lang="en-US" sz="104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находить обстоятельство нужно для синтаксического разбора, сравнения членов предложения и более точного понимания смысла текста. Это важный навык для школьной грамматики.
</a:t>
            </a:r>
            <a:endParaRPr lang="en-US" sz="10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642419"/>
            <a:ext cx="4663800" cy="1858661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виды обстоятельств и их вопросы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Виды обстоятельств удобно различать по смыслу и по вопросу, который задается от сказуемого.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 вопросам легче определить вид обстоятельства и не перепутать его с другими членами предложения.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школьных примеров по русскому языку; дата не требуется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чаще всего задает обстоятельство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уроках чаще всего встречаются обстоятельства места, времени и образа действия; остальные виды нужны для более точного смысла.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составляют большую часть школьных примеров, а редкие виды расширяют выразительность речи.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339600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происходит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места показывает, где именно совершается действие: в школе, дома, на улице, у реки или за городом. Оно делает картину события более наглядной и конкретной.
</a:t>
            </a:r>
            <a:endParaRPr lang="en-US" sz="12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339600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вопросы задаются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нему задают вопросы где? куда? откуда? По ответу сразу видно, связано ли слово с местом нахождения, направлением движения или исходной точкой действия.
</a:t>
            </a:r>
            <a:endParaRPr lang="en-US" sz="12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588125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обстоятельство места выражается наречием или существительным с предлогом: рядом, в парке, из дома, к реке. Важно смотреть не на форму, а на смысл.
</a:t>
            </a:r>
            <a:endParaRPr lang="en-US" sz="12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588125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запомнить лучше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запоминания удобно представлять карту, маршрут или схему движения. Так проще увидеть, что слово не называет предмет, а уточняет пространственное положение действия.
</a:t>
            </a:r>
            <a:endParaRPr lang="en-US" sz="119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35550" y="475796"/>
            <a:ext cx="8115300" cy="804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302013" y="1859650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Начало события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времени связывает действие с моментом его начала: вчера, утром, в понедельник, через час. Оно отвечает на вопрос, когда именно произошло действие.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3456163" y="35403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Длительность
</a:t>
            </a:r>
            <a:pPr algn="l" indent="0" marL="0">
              <a:lnSpc>
                <a:spcPct val="130040"/>
              </a:lnSpc>
              <a:buNone/>
            </a:pPr>
            <a:r>
              <a:rPr lang="en-US" sz="600" b="1" dirty="0">
                <a:solidFill>
                  <a:srgbClr val="1E395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нужно указать продолжительность, обстоятельство отвечает на вопросы как долго? с каких пор? до каких пор? Например: всю зиму, два часа, до вечера.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5590538" y="1859675"/>
            <a:ext cx="3318000" cy="96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Завершение срока
</a:t>
            </a:r>
            <a:pPr algn="l" indent="0" marL="0">
              <a:lnSpc>
                <a:spcPct val="100000"/>
              </a:lnSpc>
              <a:buNone/>
            </a:pPr>
            <a:r>
              <a:rPr lang="en-US" sz="6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обстоятельство помогает точнее описать границы события и показывает, как время влияет на действие: оно может ограничивать его начало, длительность или окончание.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образа действия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Каким становится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такому обстоятельству можно точнее представить характер действия: спокойный он или резкий, осторожный или уверенный. Смысл становится ярче и выразительнее.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совершается действие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образа действия отвечает на вопрос как? Оно показывает, каким способом совершается действие: быстро, тихо, аккуратно, не спеша, по-новому.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выражается
</a:t>
            </a:r>
            <a:pPr algn="l" indent="0" marL="0">
              <a:lnSpc>
                <a:spcPct val="100000"/>
              </a:lnSpc>
              <a:buNone/>
            </a:pPr>
            <a:r>
              <a:rPr lang="en-US" sz="11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обстоятельство образа действия выражается наречием, деепричастием или существительным с предлогом. В предложении оно обычно тесно связано со сказуемым.
</a:t>
            </a:r>
            <a:endParaRPr lang="en-US" sz="1191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в речи
</a:t>
            </a:r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речи такие слова встречаются очень часто: говорить спокойно, идти не спеша, улыбаться с радостью. Они помогают не просто назвать действие, а показать его характер.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найти обстоятельство в предложении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школьного синтаксического разбора
</a:t>
            </a:r>
            <a:endParaRPr lang="en-US" sz="2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13300" y="1584187"/>
            <a:ext cx="4146000" cy="319452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обстоятельство отличается от дополнения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590542" y="1724875"/>
            <a:ext cx="38037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вопросы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Дополнение называет предмет и отвечает на вопросы косвенных падежей: кого? чего? кому? чему? что? обстоятельство же уточняет действие и отвечает на вопросы где? когда? как? зачем? почему?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90460" y="3435000"/>
            <a:ext cx="38037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сочетании читать книгу слово книгу обозначает предмет, поэтому это дополнение. В сочетании читать вечером слово вечером показывает время действия и является обстоятельством.
</a:t>
            </a:r>
            <a:endParaRPr lang="en-US" sz="12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11" y="1204957"/>
            <a:ext cx="3993300" cy="1520886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57037" y="1204957"/>
            <a:ext cx="3993300" cy="1520886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обстоятельство отличается от определения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10575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«зимний» показывает признак предмета: какой именно лес мы представляем. Оно относится к существительному «лес» и помогает уточнить его. Такое слово является определением, потому что отвечает на вопрос какой? и не связано напрямую с действием.
</a:t>
            </a:r>
            <a:endParaRPr lang="en-US" sz="996" dirty="0"/>
          </a:p>
        </p:txBody>
      </p:sp>
      <p:sp>
        <p:nvSpPr>
          <p:cNvPr id="10" name="Text 3"/>
          <p:cNvSpPr txBox="1"/>
          <p:nvPr/>
        </p:nvSpPr>
        <p:spPr>
          <a:xfrm>
            <a:off x="610577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лес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5174674" y="3504175"/>
            <a:ext cx="3357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«зимой» уже не называет признак леса или гуляния. Оно сообщает, когда происходит действие, и относится к сказуемому «гулять». Поэтому это обстоятельство времени: оно уточняет не предмет, а само действие в предложении.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5174675" y="2964825"/>
            <a:ext cx="3357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Гулять зимой
</a:t>
            </a:r>
            <a:endParaRPr lang="en-US" sz="13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2526"/>
            <a:ext cx="4339200" cy="1729299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чаще всего выражается обстоятельство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собраны самые распространенные способы выражения обстоятельства в школьных предложениях и примеры их употребления.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обстоятельства выражаются короткими и заметными формами. Наречия и предложные сочетания встречаются особенно часто, потому что легко уточняют действие.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Школьная грамматика русского языка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типичных школьных примеров по теме «Обстоятельство»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Способы выражения обстоятельств в школьных примерах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какие формы чаще всего помогают найти обстоятельство в учебных предложениях.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школьных заданиях преобладают наречия и предложные сочетания. Более редкие формы тоже важны, потому что они развивают навыки синтаксического разбора.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72000" y="1621129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00850" y="1621129"/>
            <a:ext cx="376800" cy="376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72000" y="3378923"/>
            <a:ext cx="376800" cy="3768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цели, причины и условия
</a:t>
            </a:r>
            <a:endParaRPr lang="en-US" sz="2500" dirty="0"/>
          </a:p>
        </p:txBody>
      </p:sp>
      <p:sp>
        <p:nvSpPr>
          <p:cNvPr id="7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113467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Цель
</a:t>
            </a:r>
            <a:endParaRPr lang="en-US" sz="1600" dirty="0"/>
          </a:p>
        </p:txBody>
      </p:sp>
      <p:sp>
        <p:nvSpPr>
          <p:cNvPr id="9" name="Text 3"/>
          <p:cNvSpPr txBox="1"/>
          <p:nvPr/>
        </p:nvSpPr>
        <p:spPr>
          <a:xfrm>
            <a:off x="577225" y="224044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цели показывает, ради чего совершается действие. Оно отвечает на вопросы зачем? и ради чего? и помогает понять намерение героя или говорящего в предложении.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5363525" y="161707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Причина
</a:t>
            </a:r>
            <a:endParaRPr lang="en-US" sz="1600" dirty="0"/>
          </a:p>
        </p:txBody>
      </p:sp>
      <p:sp>
        <p:nvSpPr>
          <p:cNvPr id="11" name="Text 5"/>
          <p:cNvSpPr txBox="1"/>
          <p:nvPr/>
        </p:nvSpPr>
        <p:spPr>
          <a:xfrm>
            <a:off x="4806075" y="2240450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причины объясняет, почему действие не произошло или произошло именно так. Оно отвечает на вопросы почему? и по какой причине? , связывая событие с его источником.
</a:t>
            </a:r>
            <a:endParaRPr lang="en-US" sz="1200" dirty="0"/>
          </a:p>
        </p:txBody>
      </p:sp>
      <p:sp>
        <p:nvSpPr>
          <p:cNvPr id="12" name="Text 6"/>
          <p:cNvSpPr txBox="1"/>
          <p:nvPr/>
        </p:nvSpPr>
        <p:spPr>
          <a:xfrm>
            <a:off x="1134675" y="3374825"/>
            <a:ext cx="32799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Условие
</a:t>
            </a:r>
            <a:endParaRPr lang="en-US" sz="1600" dirty="0"/>
          </a:p>
        </p:txBody>
      </p:sp>
      <p:sp>
        <p:nvSpPr>
          <p:cNvPr id="13" name="Text 7"/>
          <p:cNvSpPr txBox="1"/>
          <p:nvPr/>
        </p:nvSpPr>
        <p:spPr>
          <a:xfrm>
            <a:off x="577225" y="4001479"/>
            <a:ext cx="3674700" cy="771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условия указывает, при каком условии действие возможно. Оно отвечает на вопрос при каком условии? и часто помогает увидеть зависимость результата от ситуации.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меры и степени
</a:t>
            </a:r>
            <a:endParaRPr lang="en-US" sz="2500" dirty="0"/>
          </a:p>
        </p:txBody>
      </p:sp>
      <p:sp>
        <p:nvSpPr>
          <p:cNvPr id="8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7626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показывает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Такое обстоятельство сообщает, насколько сильным, большим или интенсивным является действие или признак. Оно помогает точнее передать количество, степень и меру без длинных объяснений.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63137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встречаются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здесь используются слова очень, слишком, почти, немного, вдвое, крайне, совершенно. Они могут относиться как к глаголу, так и к прилагательному или наречию.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6500125" y="1724875"/>
            <a:ext cx="2067600" cy="2007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важно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 обстоятельств меры и степени высказывание звучит менее точно: «интересно» и «очень интересно» передают разную силу впечатления. Такие слова делают речь выразительнее и понятнее.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разбора обстоятельства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шагов при синтаксическом разборе слова в роли обстоятельства.
</a:t>
            </a:r>
            <a:endParaRPr 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560117"/>
            <a:ext cx="4663800" cy="202326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 теме «Обстоятельство» из школьного курса русского языка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обстоятельств в предложениях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таблице видно, что в одном предложении могут сочетаться обстоятельства разных видов.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Обстоятельства могут быть одиночными и одновременными. Они уточняют разные стороны одного действия и делают предложение более точным.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 определении обстоятельства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70333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замечают составные формы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Сочетания вроде «после уроков» или «из-за сильного ветра» часто воспринимаются как одно слово. На самом деле это целое обстоятельство, которое нужно разбирать как единое смысловое сочетание.
</a:t>
            </a:r>
            <a:endParaRPr lang="en-US" sz="1181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9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Путаница с дополнением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9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слово стоит в косвенном падеже, его легко принять за обстоятельство. Нужно проверить вопрос: если он отвечает на смысл действия, а не на предмет, это обстоятельство.
</a:t>
            </a:r>
            <a:endParaRPr lang="en-US" sz="1196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758803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 задают не от сказуемого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ученик спрашивает не от действия, а от ближайшего слова, и тогда разбор становится неверным. Сначала нужно найти сказуемое, а потом уже задавать вопрос к зависимому слову.
</a:t>
            </a:r>
            <a:endParaRPr lang="en-US" sz="1181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655025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81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с определением
</a:t>
            </a:r>
            <a:pPr algn="l" indent="0" marL="0">
              <a:lnSpc>
                <a:spcPct val="100000"/>
              </a:lnSpc>
              <a:buNone/>
            </a:pPr>
            <a:r>
              <a:rPr lang="en-US" sz="118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Особенно часто ошибки возникают рядом с существительными и прилагательными. Чтобы не ошибиться, важно помнить: определение относится к предмету, а обстоятельство — к действию или признаку.
</a:t>
            </a:r>
            <a:endParaRPr lang="en-US" sz="1181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наблюдение по теме «Обстоятельство», 2025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обстоятельства делают речь точнее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одно точное обстоятельство помогает представить действие яснее и живее, чем общая фраза без уточнений.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Рост точности заметен по мере добавления обстоятельств, но избыточное количество уточнений может утяжелить предложение и снизить выразительность.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помогает сделать мысль точной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Обстоятельство уточняет действие, признак или другое обстоятельство и отвечает на важные смысловые вопросы. Если уметь находить его в предложении, разбор становится точнее, а речь — яснее и выразительнее.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2026-05-28T14:22:18Z</dcterms:created>
  <dcterms:modified xsi:type="dcterms:W3CDTF">2026-05-28T14:22:18Z</dcterms:modified>
</cp:coreProperties>
</file>