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1. Celebrations: праздники и традиции в английском языке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традиции и слова, которые помогают говорить о них по-английски.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праздников часто встречается в учебных текстах, диалогах и письмах. Она помогает осваивать лексику дат, поздравлений, приглашений и традиций, а также сравнивать культуру разных стран и тренировать вежливое общение на английском языке.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Celebrations важно изучать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428462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3900" y="1428462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6875" y="1435093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46994" y="1428462"/>
            <a:ext cx="234413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43225" y="1435093"/>
            <a:ext cx="318300" cy="25464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праздников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celebration, holiday, festival и party помогают говорить о праздниках в целом, а также различать семейные, школьные и национальные события. Они часто встречаются в текстах, диалогах и заданиях на чтение.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 поздравления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present, greeting, invitation и to congratulate нужна, чтобы писать открытки, приглашать друзей и отвечать на поздравления. Для школьников особенно важно уметь использовать эти слова в коротких личных сообщениях.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оформление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tradition, costume, decoration и parade описывают, как праздники выглядят и проходят. С их помощью можно рассказать о костюмах, украшениях, шествиях и особенностях разных культурных мероприятий.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Fireworks, candle, cake и guest передают характерные детали торжества. Эти слова помогают описывать день рождения, Новый год или школьный праздник так, чтобы рассказ звучал живо и конкретно.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Happy birthday! , Merry Christmas! , Happy New Year! и Best wishes! нужны для общения вежливо и естественно. Они особенно полезны в письмах, открытках и устных поздравлениях.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праздников в англоязычной культуре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Christmas характерны tree, stockings, gifts и lights. Эти символы создают ощущение домашнего уюта, семейного праздника и ожидания подарков, поэтому часто появляются в открытках, фильмах и школьных проектах.
</a:t>
            </a:r>
            <a:endParaRPr lang="en-US" sz="1136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Хэллоуинские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 легко узнать по pumpkins, masks и costumes. Такие символы связаны с играми, переодеванием и необычной атмосферой, которая особенно нравится детям и подросткам.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Birthday обычно ассоциируется с cake, candles и presents. Эти элементы помогают быстро понять, что речь идёт о личном семейном празднике, где важны внимание, пожелания и совместное веселье.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праздничные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Cards, balloons, ribbons, hearts, flags and fireworks встречаются на разных праздниках. Они делают событие ярким и торжественным, а также помогают передать радость без длинного описания.
</a:t>
            </a:r>
            <a:endParaRPr lang="en-US" sz="113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209" y="1734625"/>
            <a:ext cx="3796032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популярных праздников и их особенностей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праздник связан со страной, символами и привычными действиями.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праздника есть свой набор слов и образов, поэтому лексика всегда связана с культурным контекстом.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модуль и общеизвестные культурные сведения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составляется приглашение на праздник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 того, на какой праздник или встречу вы приглашаете. Фразы You are invited to… или Please come to… сразу задают понятный и дружелюбный тон сообщения.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время и место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сообщите дату, время и адрес. Точность особенно важна, потому что приглашение должно помочь гостю заранее спланировать свой день и прийти без опоздания.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напишите, что ожидается на празднике: birthday party, school event или family celebration. Можно упомянуть еду, игры или дресс-код, если это действительно нужно.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Попросите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Please RSVP помогает узнать, придёт ли приглашённый. Вежливый запрос на подтверждение показывает уважение к гостю и облегчает подготовку к мероприятию.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событие: от подготовки до завершения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из которых складывается праздник в школьной или семейной среде.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праздник состоит не только из подарков, но и из общения, музыки и совместных занятий.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совместные действия и атмосфера общения: именно они делают праздник запоминающимся.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теме модуля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связано с праздниками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еда и напитки в разных странах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50500" y="1352825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угощения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Birthday cake, candles, Christmas pudding и Easter eggs — самые узнаваемые праздничные продукты. Они помогают сразу определить событие и часто становятся центральной частью стола.
</a:t>
            </a:r>
            <a:endParaRPr lang="en-US" sz="924" dirty="0"/>
          </a:p>
        </p:txBody>
      </p:sp>
      <p:sp>
        <p:nvSpPr>
          <p:cNvPr id="11" name="Text 3"/>
          <p:cNvSpPr txBox="1"/>
          <p:nvPr/>
        </p:nvSpPr>
        <p:spPr>
          <a:xfrm>
            <a:off x="3850500" y="2330147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напитки и десерты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 chocolate, mince pies and festive cookies особенно часто встречаются зимой. Такие угощения делают праздник более уютным и подходят для семейных встреч и школьных мероприятий.
</a:t>
            </a:r>
            <a:endParaRPr lang="en-US" sz="924" dirty="0"/>
          </a:p>
        </p:txBody>
      </p:sp>
      <p:sp>
        <p:nvSpPr>
          <p:cNvPr id="12" name="Text 4"/>
          <p:cNvSpPr txBox="1"/>
          <p:nvPr/>
        </p:nvSpPr>
        <p:spPr>
          <a:xfrm>
            <a:off x="3850500" y="3307470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еды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о праздниках полезны слова meal, dessert, snack, recipe, treat и buffet. Они помогают точно рассказать, что подают на стол и как организовано угощение.
</a:t>
            </a:r>
            <a:endParaRPr lang="en-US" sz="1076" dirty="0"/>
          </a:p>
        </p:txBody>
      </p:sp>
      <p:sp>
        <p:nvSpPr>
          <p:cNvPr id="13" name="Text 5"/>
          <p:cNvSpPr txBox="1"/>
          <p:nvPr/>
        </p:nvSpPr>
        <p:spPr>
          <a:xfrm>
            <a:off x="3850500" y="4284804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подготовленный стол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еда обычно готовится заранее и подаётся красиво. Благодаря этому она становится не только угощением, но и важной частью общей атмосферы праздника.
</a:t>
            </a:r>
            <a:endParaRPr lang="en-US" sz="102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танцы и игры на праздниках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создаёт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праздник живым и помогает участникам быстрее включиться в общую атмосферу. Даже короткая мелодия или плейлист могут задать нужный темп всему мероприятию.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объединяют гостей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Competitions, quizzes and team games особенно полезны на школьных и детских праздниках. Они помогают общаться, сотрудничать и чувствовать себя частью одной команды.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Dancing делает праздник более активным и весёлым. Подвижные задания подходят для подростков, потому что помогают расслабиться, снять напряжение и поучаствовать без длинных объяснений.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Karaoke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Karaoke often становится центром внимания на праздниках, где важны смелость и поддержка друзей. Такие активности помогают говорить, слушать друг друга и чувствовать уверенность.
</a:t>
            </a:r>
            <a:endParaRPr lang="en-US" sz="113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поздравлении важнее всего точный и доброжелательный тон: несколько устойчивых фраз помогают звучать естественно и уместно в открытке, сообщении или устной речи.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готовых фраз достаточно, чтобы вежливо поздравить человека с любым праздником.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модуль «Celebrations»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69" y="2770325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013" y="2770325"/>
            <a:ext cx="200925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9544" y="523600"/>
            <a:ext cx="234413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3556" y="2770325"/>
            <a:ext cx="234413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Великобритании, США и других странах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Великобритании и США Christmas связан с семейным ужином, украшениями, открытками и подарками. У праздника много общих деталей, но традиции в домах могут заметно отличаться.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Хэллоуин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 особенно узнаваем по костюмам, тыквам, маскам и игре trick-or-treating. Этот праздник показывает, как яркие символы помогают легко запомнить новую лексику на английском языке.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благодарения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Thanksgiving в США связан с семейной встречей, ужином и индейкой. Главное настроение праздника — благодарность, поэтому в речи часто встречаются слова thankful, family и dinner.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Birthday celebrations проходят во многих странах и хорошо знакомы школьникам. Обычно это торт, свечи, подарки и поздравления, а в английском языке — короткие, тёплые пожелания.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4691263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Year celebrated in many countries объединяет салюты, обратный отсчёт и пожелания. Хотя детали отличаются, сама идея одна: встретить новый этап с надеждой и радостью.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158121"/>
            <a:ext cx="3832800" cy="16627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модуль «Celebrations»; общеизвестные культурные сведения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один праздник меняется в зависимости от страны, но сохраняет узнаваемые слова и символы.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тип праздника может иметь разные традиции, но общая лексика помогает узнавать тему и сравнивать культуры.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праздников в англоязычных странах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помогают связать праздники с календарём и новой лексикой: не только названиями событий, но и словами о погоде, школьных каникулах и семейных планах.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праздники встречаются особенно часто, а весна, лето и осень дополняют календарь своими традициями и событиями.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материалам модуля «Celebrations»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по временам года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праздники и события в 9 классе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Сентябрь: First Bell
</a:t>
            </a:r>
            <a:pPr algn="l" indent="0" marL="0">
              <a:lnSpc>
                <a:spcPct val="130039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год начинается с торжественной линейки, цветов и коротких поздравлений. Этот день помогает почувствовать начало новой школьной истории и общий настрой класса.
</a:t>
            </a:r>
            <a:endParaRPr lang="en-US" sz="107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Осень: Teacher’s Day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готовят открытки, слова благодарности, песни и небольшие выступления. Праздник учит уважению к учителям и показывает, как можно выразить признательность на английском языке.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Зима: New Year party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украшают, готовят номера, игры и поздравления. Такой праздник объединяет учеников и даёт возможность использовать лексику о традициях, подарках и пожеланиях.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Весна–лето: Graduation events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Выпускные мероприятия подводят итог учебному году: награждения, фотографии, речи и прощальные слова. Для девятиклассников это особенно важный и запоминающийся этап.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правила поведения на празднике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этапам подготовки, проведения и завершения праздничного мероприятия.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традициям других людей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сравнивать с насмешкой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традиции не стоит оценивать как странные или неправильные. Вежливое общение помогает избежать обид и показывает, что различия в культуре могут быть интересными и ценными.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Учитывать правила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праздниках важны одежда, меню, религиозные или семейные особенности. Гость должен уважать то, что принято в доме, школе или общине, даже если это непривычно.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добрые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особенно важны polite questions, kindness and tolerance. Доброжелательный тон помогает поддержать разговор и создать комфортную атмосферу для всех участников.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праздник незнаком, лучше спросить о нём спокойно и вежливо. Полезны простые вопросы о значении символов, еде и обычаях: так проявляются внимание и уважение.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альбом, который оживает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старых фотографиях видны свечи, торт и улыбки нескольких поколений. Такие снимки напоминают, как семья отмечала важные даты, и помогают младшим почувствовать связь с близкими и прошлым.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событии, которое важно всем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праздники отмечают не только дома, но и в школе, в городе или в стране. Они объединяют людей вокруг общей истории, а символы и традиции делают эту память видимой и понятной.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Традиция, которую передают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старшие показывают младшим, как праздновать, сохраняется не только обычай, но и отношение к нему. Свечи, фотографии, национальные символы и семейные истории превращают праздник в живую память.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как часть памяти и культуры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школьных мероприятий особенно важны чёткие роли, заранее подготовленные материалы и удобный формат участия, чтобы каждый чувствовал себя включённым.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праздника создают не отдельные дорогие детали, а баланс подготовки, общения, безопасности и уважения к участникам.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модуля «Celebrations»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праздник успешным и запоминающимся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помогают учить английский через живые ситуации: приглашения, поздравления, традиции и школьные события. Главное — говорить вежливо, понимать культурные различия и уметь делиться радостными моментами.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модуля Celebrations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2026-05-31T10:39:11Z</dcterms:created>
  <dcterms:modified xsi:type="dcterms:W3CDTF">2026-05-31T10:39:11Z</dcterms:modified>
</cp:coreProperties>
</file>