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— главные молекулы жизни, отвечающие за структуру и функции клеток.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строение и функции белков
</a:t>
            </a:r>
            <a:endParaRPr lang="en-US" sz="390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наука о белках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«белок» введён в XIX веке. С тех пор изучены их состав, структура и роль в живых организмах всех биосферных слоёв.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белок?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Белок — большая молекула, состоящая из цепочки аминокислот, связанных пептидными связями, формирующая специфическую структуру.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аминокислот определяет функции белка, например, гемоглобин переносит кислород в крови.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Существует 20 стандартных аминокислот с разными химическими радикалами, формирующими разнообразные свойства белков.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аминокислот в полипептидной цепи определяет форму и функциональные характеристики белка.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Комбинации аминокислот создают уникальные молекулы, благодаря чему белки выполняют множество разных задач.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между аминокислотами обеспечивают разнообразие биологических функций белков.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Аминокислоты – строительные блоки белков
</a:t>
            </a:r>
            <a:endParaRPr lang="en-US" sz="290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основных функций белков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ферментативные белки занимают наибольшую долю среди всех в организме человека.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Ферментативные белки играют ключевую роль, в то время как структурные и защитные выполняют вспомогательные функции.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биохимии белков, 2023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Определённость последовательности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структура — чёткая последовательность аминокислот, важная для последующего формирования правильной структуры белка. Изменения в последовательности могут привести к патологиям.
</a:t>
            </a:r>
            <a:endParaRPr lang="en-US" sz="1295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генетического кода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задаётся геном, где каждая триплетная кодоновая группа определяет конкретную аминокислоту, что обеспечивает уникальность каждого белка.
</a:t>
            </a:r>
            <a:endParaRPr lang="en-US" sz="1469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мутации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серповидноклеточной анемии замена аминокислоты вызывает изменение структуры гемоглобина, приводя к нарушению функции и здоровью организма.
</a:t>
            </a:r>
            <a:endParaRPr lang="en-US" sz="1469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структура белка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Вторичная структура: α-спираль и β-складчатый слой
</a:t>
            </a:r>
            <a:endParaRPr lang="en-US" sz="2458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α-спираль: закрученная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α-спираль создаётся водородными связями, придавая белкам упругость, например, в кератине, который формирует волосы и ногти.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β-складчатый слой: лепестковая 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β-слои представляют собой ленточные структуры, стабилизирующие молекулу белка и обеспечивающие её прочность и устойчивость.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Третичная структура белка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трёхмерное свертывание полипептидной цепи, формируя уникальную форму белка и его биологическую активность.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Стабилизируется с помощью дисульфидных мостиков, гидрофобных взаимодействий и ионных связей, обеспечивая устойчивость.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третичной структуры ведёт к потере функции белка и может вызывать заболевания.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17048" y="948750"/>
            <a:ext cx="3261354" cy="3933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5050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Четвертичная структура: многокомпонентные белки
</a:t>
            </a:r>
            <a:endParaRPr lang="en-US" sz="2552" dirty="0"/>
          </a:p>
        </p:txBody>
      </p:sp>
      <p:sp>
        <p:nvSpPr>
          <p:cNvPr id="6" name="Text 2"/>
          <p:cNvSpPr txBox="1"/>
          <p:nvPr/>
        </p:nvSpPr>
        <p:spPr>
          <a:xfrm>
            <a:off x="884325" y="1180850"/>
            <a:ext cx="41307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Формируется при соединении нескольких полипептидных цепей, образуя сложные белковые комплексы, например, гемоглобин с четырьмя субъединицами.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84325" y="3277425"/>
            <a:ext cx="41307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между субъединицами позволяют белку выполнять комплексные биологические функции, адаптируясь к изменениям в организме.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6032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ускоряют биохимические реакции, снижая энергию активации и обеспечивая быстроту процессов в клетках.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7296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фермент специфичен к субъекту реакции, например, амилаза расщепляет крахмал на глюкозу во рту.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560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ферментов препятствует жизненным процессам, делая их незаменимыми для организма.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9824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регулируют скорость метаболизма и обеспечивают баланс биохимических путей.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Ферменты: роль катализаторов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73868"/>
            <a:ext cx="2684700" cy="18798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9025" y="973868"/>
            <a:ext cx="2684700" cy="18798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3050" y="986104"/>
            <a:ext cx="2672700" cy="18792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6250" y="3059300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Коллаген – каркас кожи и тканей
</a:t>
            </a:r>
            <a:pPr algn="ctr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Коллаген образует прочные волокна, которые обеспечивают коже упругость и устойчивость к растяжениям. Он также укрепляет связки и хрящи, поддерживая целостность соединительной ткани.
</a:t>
            </a:r>
            <a:endParaRPr lang="en-US" sz="1263" dirty="0"/>
          </a:p>
        </p:txBody>
      </p:sp>
      <p:sp>
        <p:nvSpPr>
          <p:cNvPr id="10" name="Text 1"/>
          <p:cNvSpPr txBox="1"/>
          <p:nvPr/>
        </p:nvSpPr>
        <p:spPr>
          <a:xfrm>
            <a:off x="33736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Эластин – источник гибкости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Эластин придаёт тканям эластичность, позволяя им растягиваться и возвращаться в исходное состояние. Это особенно важно для сосудов и лёгких, где нужна упругая ткань.
</a:t>
            </a:r>
            <a:endParaRPr lang="en-US" sz="1308" dirty="0"/>
          </a:p>
        </p:txBody>
      </p:sp>
      <p:sp>
        <p:nvSpPr>
          <p:cNvPr id="11" name="Text 2"/>
          <p:cNvSpPr txBox="1"/>
          <p:nvPr/>
        </p:nvSpPr>
        <p:spPr>
          <a:xfrm>
            <a:off x="62467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Кератин – защитник волос и ногтей
</a:t>
            </a:r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Кератин формирует твёрдую и износостойкую структуру волос, ногтей и верхнего слоя кожи. Его устойчивость к механическим повреждениям помогает защитить органы от внешних воздействий.
</a:t>
            </a:r>
            <a:endParaRPr lang="en-US" sz="1267" dirty="0"/>
          </a:p>
        </p:txBody>
      </p:sp>
      <p:sp>
        <p:nvSpPr>
          <p:cNvPr id="12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13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белки: основа тканей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белки: переносчики в организме
</a:t>
            </a:r>
            <a:endParaRPr lang="en-US" sz="2722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Гемоглобин связывает кислород в лёгких и переносит его к клеткам всех тканей, обеспечивая жизненно важное дыхание организма.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Трансферрин переносит ионы железа через кровь, регулируя их поступление в клетки и предотвращая токсичность свободного железа.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Альбумин транспортирует жирные кислоты, гормоны и лекарства, а также поддерживает постоянное осмотическое давление крови для равновесия жидкостей.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987350"/>
            <a:ext cx="3294900" cy="38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белки: иммунитет и защита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05700" y="1152300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Антитела распознают и нейтрализуют возбудителей инфекций, помогая организму бороться с бактериями и вирусами.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305700" y="2500091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Фибриноген участвует в образовании кровяных сгустков при повреждениях, предотвращая избыточную потерю крови.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305700" y="3836795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белки активируют иммунные реакции и обеспечивают защита от чужеродных молекул, поддерживая устойчивость организма.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073816"/>
            <a:ext cx="4106400" cy="13949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основные функции и примеры белков
</a:t>
            </a:r>
            <a:endParaRPr lang="en-US" sz="2467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белков и характерные примеры в различных тканях и жидкостях организма.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белка выполняет уникальную, незаменимую функцию в организме человека.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белки и значение для здоровья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белка — мясо, рыба, яйца, молочные продукты и бобовые. Они обеспечивают организм необходимыми аминокислотами для роста и восстановления тканей.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белков вызывает слабость, снижение иммунитета и задержку роста. Подросткам рекомендуется потреблять около 1-1,2 грамма белка на килограмм веса ежедневно.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91442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Транскрипция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используется как шаблон для создания мРНК в ядре клетки, копируя генетическую информацию.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65457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мРНК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мРНК выходит из ядра в цитоплазму, направляясь к рибосомам для дальнейшей обработки.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394728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Трансляция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считывают информацию с мРНК и синтезируют белковую цепь, соединяя аминокислоты в правильном порядке.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8429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белка в клетке: этапы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Схема: путь от ДНК к белку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биосинтеза белка в клетке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структуру белка
</a:t>
            </a:r>
            <a:endParaRPr lang="en-US" sz="2725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температура разрушает водородные связи, вызывая денатурацию и потерю функциональности белка.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pH нарушают электростатические взаимодействия, что также ведёт к деформации структуры белка.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вещества, например, сильные окислители, разрушают связи, приводя к необратимым изменениям и утрате активности.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болезни, связанные с белками
</a:t>
            </a:r>
            <a:endParaRPr lang="en-US" sz="2895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Фенилкетонурия возникает из-за мутации, затрудняющей расщепление аминокислоты фенилаланина и вызывающей серьёзные нарушения обмена.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Муковисцидоз обусловлен дефектом белка мембранных каналов, что приводит к проблемам с дыхательной и пищеварительной системами.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Серповидноклеточная анемия вызвана аномальной формой гемоглобина, приводящей к деформации и разрушению эритроцитов.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белков в жизни и науке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— ключевые молекулы, формирующие организм и обеспечивающие жизненные процессы. Их изучение открывает возможности для медицины и биотехнологий, помогая понять и лечить заболевания.
</a:t>
            </a:r>
            <a:endParaRPr lang="en-US" sz="4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2026-05-09T21:40:41Z</dcterms:created>
  <dcterms:modified xsi:type="dcterms:W3CDTF">2026-05-09T21:40:41Z</dcterms:modified>
</cp:coreProperties>
</file>