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Books Do You Like Reading?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книгах, жанрах и личных читательских предпочтениях.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16" y="1263050"/>
            <a:ext cx="4989419" cy="392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Books Matter in English Class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connects English with real life: students can talk about favourite genres, describe a book, compare stories and explain their opinion using simple but accurate phrases like like, enjoy, prefer and because.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248" y="2132400"/>
            <a:ext cx="651038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2063" y="1466300"/>
            <a:ext cx="651038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9258" y="2282400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4488" y="1466300"/>
            <a:ext cx="578700" cy="57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6953" y="2205315"/>
            <a:ext cx="690900" cy="5527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книг
</a:t>
            </a:r>
            <a:endParaRPr lang="en-US" sz="3600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7662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Adventure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Приключенческие книги строятся на движении, опасности и поиске решения. Читателю важно следить за событиями, риском и неожиданными поворотами сюжета, которые делают историю динамичной и захватывающей.
</a:t>
            </a:r>
            <a:endParaRPr lang="en-US" sz="1017" dirty="0"/>
          </a:p>
        </p:txBody>
      </p:sp>
      <p:sp>
        <p:nvSpPr>
          <p:cNvPr id="11" name="Text 3"/>
          <p:cNvSpPr txBox="1"/>
          <p:nvPr/>
        </p:nvSpPr>
        <p:spPr>
          <a:xfrm>
            <a:off x="2076313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Fantasy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Фэнтези переносит читателя в магические миры, где возможны чудеса, необычные существа и сильная борьба добра со злом. Такой жанр особенно привлекает яркими образами и атмосферой.
</a:t>
            </a:r>
            <a:endParaRPr lang="en-US" sz="1062" dirty="0"/>
          </a:p>
        </p:txBody>
      </p:sp>
      <p:sp>
        <p:nvSpPr>
          <p:cNvPr id="12" name="Text 4"/>
          <p:cNvSpPr txBox="1"/>
          <p:nvPr/>
        </p:nvSpPr>
        <p:spPr>
          <a:xfrm>
            <a:off x="3764987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Detective story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детективе главное — загадка, которую нужно разгадать. Читатель ищет подсказки вместе с героями, следит за фактами и постепенно понимает, кто и почему совершил преступление.
</a:t>
            </a:r>
            <a:endParaRPr lang="en-US" sz="1090" dirty="0"/>
          </a:p>
        </p:txBody>
      </p:sp>
      <p:sp>
        <p:nvSpPr>
          <p:cNvPr id="13" name="Text 5"/>
          <p:cNvSpPr txBox="1"/>
          <p:nvPr/>
        </p:nvSpPr>
        <p:spPr>
          <a:xfrm>
            <a:off x="5483038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Science fiction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фантастика показывает будущее, технологии и необычные открытия. Она интересна тем, что соединяет воображение с вопросами науки, выбора и последствий человеческих решений.
</a:t>
            </a:r>
            <a:endParaRPr lang="en-US" sz="1030" dirty="0"/>
          </a:p>
        </p:txBody>
      </p:sp>
      <p:sp>
        <p:nvSpPr>
          <p:cNvPr id="14" name="Text 6"/>
          <p:cNvSpPr txBox="1"/>
          <p:nvPr/>
        </p:nvSpPr>
        <p:spPr>
          <a:xfrm>
            <a:off x="7155201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story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истории близки подросткам, потому что в них есть одноклассники, дружба, конфликты и повседневные ситуации. Такой жанр помогает узнавать себя в героях и лучше понимать их чувства.
</a:t>
            </a:r>
            <a:endParaRPr lang="en-US" sz="10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Adventure books and exciting plots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 action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Приключенческие книги нравятся быстрым развитием событий. Герои постоянно сталкиваются с трудностями, принимают решения и двигаются к цели, поэтому читатель не теряет интерес к сюжету.
</a:t>
            </a:r>
            <a:endParaRPr lang="en-US" sz="986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vocabulary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таких историй подходят слова danger, journey, secret, rescue, challenge и mission. Они помогают кратко и точно объяснить, почему книга кажется напряжённой и увлекательной.
</a:t>
            </a:r>
            <a:endParaRPr lang="en-US" sz="1020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Visual image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теме легко подобрать образы корабля, карты, острова, старинного сундука или друзей в дороге. Такие детали сразу создают атмосферу поиска, риска и открытия.
</a:t>
            </a:r>
            <a:endParaRPr lang="en-US" sz="1111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Famous examples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можно отнести The Adventures of Tom Sawyer, Treasure Island и современные истории о путешествиях и квестах. Во всех них важны движение, смелость и интересный путь к цели.
</a:t>
            </a:r>
            <a:endParaRPr lang="en-US" sz="9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Books about school life and friendship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 to real life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о школе и дружбе легко понять, потому что в них показаны знакомые ситуации: уроки, перемены, разговоры с одноклассниками и выбор, который приходится делать каждый день.
</a:t>
            </a:r>
            <a:endParaRPr lang="en-US" sz="1112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Characters and feelings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истории помогают говорить о friendship, classmates, problem, support, feelings и everyday life. Герои радуются, сомневаются, обижаются и учатся выражать свои эмоции.
</a:t>
            </a:r>
            <a:endParaRPr lang="en-US" sz="1159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Conflicts and support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сюжетах важны не только ссоры, но и помощь друзей. Именно поддержка показывает, кто умеет быть надёжным, а кто постепенно меняется и взрослеет.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students like them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Ученикам 9 класса нравятся такие книги, потому что в них легко узнавать себя. Истории о школе и дружбе часто выглядят честно, понятно и эмоционально.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жанры подростки выбирают чаще
</a:t>
            </a:r>
            <a:endParaRPr lang="en-US" sz="289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показывает, что школьники чаще выбирают динамичные и понятные истории, где легко следить за сюжетом и героями.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Adventure и fantasy заметно лидируют; жанры с менее быстрым сюжетом выбирают реже.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школьного опроса; данные из условия задания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Humour in books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Funny dialogue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Юмористические книги запоминаются живыми диалогами и остроумными репликами. Читать их легко, потому что шутка помогает быстрее понять ситуацию и создаёт дружелюбное настроение.
</a:t>
            </a:r>
            <a:endParaRPr lang="en-US" sz="1181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68876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Unexpected situations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эффект часто появляется, когда герои попадают в неловкие или неожиданные обстоятельства. Такие эпизоды удерживают внимание и делают сюжет более лёгким для восприятия.
</a:t>
            </a:r>
            <a:endParaRPr lang="en-US" sz="1183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394197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Memorable characters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юмористических историях персонажи обычно яркие и немного необычные. Именно их привычки, ошибки и реакция на события вызывают улыбку и помогают лучше запомнить текст.
</a:t>
            </a:r>
            <a:endParaRPr lang="en-US" sz="1226" dirty="0"/>
          </a:p>
        </p:txBody>
      </p:sp>
      <p:sp>
        <p:nvSpPr>
          <p:cNvPr id="12" name="Text 5"/>
          <p:cNvSpPr txBox="1"/>
          <p:nvPr/>
        </p:nvSpPr>
        <p:spPr>
          <a:xfrm>
            <a:off x="180000" y="4219499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Learning through laughter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снижает напряжение и помогает незаметно учить новые слова и выражения. Поэтому смешные книги удобны для регулярного чтения и короткого пересказа по-английски.
</a:t>
            </a:r>
            <a:endParaRPr lang="en-US" sz="122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makes a book interesting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какие признаки помогают книге увлечь читателя и почему они важны.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Интересная книга сочетает действие, понятный язык и выразительных героев; именно это поддерживает интерес к чтению.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discussion and reader observations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3146" y="884475"/>
            <a:ext cx="2215059" cy="19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hero who feels real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favourite character is brave, but not perfect. He makes mistakes, learns from them and keeps trying. I like him because his behaviour is honest and believable, so I can understand his choices and trust his personality.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she is memorable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is funny, kind and sometimes surprisingly serious. Her appearance is simple, but her actions show who she really is. I remember her because she supports friends, speaks clearly and changes during the story in a natural way.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character in a difficult moment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scene is especially strong: the character stands with a book in his hands and has to make an important decision. This moment shows courage, emotions and character growth, which makes the story more interesting and meaningful.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favourite character
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choose a book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обычный путь выбора книги подростком: от первой заметной детали до решения читать дальше.
</a:t>
            </a:r>
            <a:endParaRPr lang="en-US" sz="90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359" y="1793917"/>
            <a:ext cx="384383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004" y="3238872"/>
            <a:ext cx="427092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8242" y="2571150"/>
            <a:ext cx="427092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2319" y="3908754"/>
            <a:ext cx="298965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читать легко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главы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главы делят текст на удобные части и дают ощущение движения вперёд. Ученику легче следить за сюжетом, не теряя нить события и быстрее возвращаясь к чтению.
</a:t>
            </a:r>
            <a:endParaRPr lang="en-US" sz="875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Фамильная лексика и простые предложения снижают напряжение при чтении. Читатель не отвлекается на каждое новое слово и может сосредоточиться на сюжете и героях.
</a:t>
            </a:r>
            <a:endParaRPr lang="en-US" sz="943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книге много диалогов, события раскрываются через речь героев. Такой текст читается быстрее, а смысл обычно понятен даже без долгого разбора длинных описаний.
</a:t>
            </a:r>
            <a:endParaRPr lang="en-US" sz="871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развитие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события меняются часто и каждая сцена что-то добавляет к истории, книга удерживает внимание. Такой ритм особенно удобен для 9 класса и поддерживает интерес к чтению.
</a:t>
            </a:r>
            <a:endParaRPr lang="en-US" sz="8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reading gives us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полезно не только на уроках: оно помогает замечать, как строятся фразы, и постепенно делать собственную речь точнее и выразительнее.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пользу ученики видят в словарном запасе и воображении, а самая низкая оценка связана с письменной речью.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самооценки учеников 9 класса; школьный опрос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чтения в школе и для себя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знакомятся с произведениями, которые помогают понимать литературу, стиль автора и основные темы. Это даёт общий культурный фундамент и материал для обсуждения в классе.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 выбору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свободное время подростки выбирают книги по интересу: короткие детективы, комиксы, современные истории и адаптированные тексты. Такой выбор делает чтение более личным и мотивирующим.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двух форм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обязательное чтение дополняется книгами по вкусу, появляется баланс между учебной задачей и удовольствием. Это помогает читать регулярно и без ощущения перегрузки.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991067"/>
            <a:ext cx="3950100" cy="15974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Examples of books and reasons to like them
</a:t>
            </a:r>
            <a:endParaRPr lang="en-US" sz="327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любимых книг показывают, что у каждого выбора есть своя причина: сюжет, герои, настроение или особый мир истории.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книга запоминается не названием сама по себе, а тем, какие эмоции вызывает и что особенно нравится читателю.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обсуждение читательских предпочтений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полка сразу привлекает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книжной полке первой замечают книгу с контрастными цветами и крупным названием. Если изображение понятно и красиво, у читателя быстрее появляется желание взять книгу в руки и узнать, о чём она.
</a:t>
            </a:r>
            <a:endParaRPr lang="en-US" sz="1225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задаёт настроение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обложка обещает приключение, другая — спокойный школьный сюжет, третья — фантастический мир. Именно стиль оформления помогает заранее представить жанр, но окончательное решение всё равно принимается после аннотации и первых страниц.
</a:t>
            </a:r>
            <a:endParaRPr lang="en-US" sz="1091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обложка подсказывает выбор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much time students spend reading each week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у школьников распределяется неравномерно: у одних это короткая привычка, у других — регулярное занятие, которое входит в недельный распорядок.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читает 3–4 часа в неделю, а доля самых активных читателей остаётся заметной и показывает устойчивый интерес к книгам.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опрос о читательских привычках, 9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44562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читательские предпочтения с возрастом
</a:t>
            </a:r>
            <a:endParaRPr lang="en-US" sz="2952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55350" y="45142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детям чаще нравятся простые сюжеты, сказки и очевидные приключения. Важно, чтобы история была понятной, яркой и быстро захватывала внимание.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12550" y="208427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более сложным книгам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появляются детективы, реалистические истории и книги о дружбе, выборе и отношениях. Читатель начинает замечать не только событие, но и характеры героев.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98925" y="371712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класс и собственный вкус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возрасту подростки лучше понимают стиль автора, скрытый смысл и настроение текста. Чтение становится более осознанным, а выбор книг — более личным.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первой страницы к любимой книге
</a:t>
            </a:r>
            <a:endParaRPr lang="en-US" sz="248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школьник обычно принимает решение: от первого впечатления до желания рекомендовать книгу друзьям.
</a:t>
            </a:r>
            <a:endParaRPr lang="en-US" sz="9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851" y="2145390"/>
            <a:ext cx="690900" cy="552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2740" y="1466300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9955" y="2255425"/>
            <a:ext cx="690900" cy="55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3723" y="1479290"/>
            <a:ext cx="690900" cy="552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полезно делиться любимыми книгами
</a:t>
            </a:r>
            <a:endParaRPr lang="en-US" sz="2971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найти новую книгу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друзья советуют прочитанное, выбор становится точнее и быстрее. Можно сразу узнать, чем интересна книга, и не тратить время на случайный поиск по обложке.
</a:t>
            </a:r>
            <a:endParaRPr lang="en-US" sz="1041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Расширяется круг жанров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любимых историй помогает открыть книги, которые сам бы ученик не выбрал. Так постепенно появляются новые интересы и более широкий читательский опыт.
</a:t>
            </a:r>
            <a:endParaRPr lang="en-US" sz="1084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Тренируется английская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назвать любимую книгу по-английски и коротко объяснить выбор, ученик повторяет полезные слова и учится строить простое мнение в устной форме.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становится общим опытом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героях и финалах делает книгу темой для общения в классе и дома. Чтение превращается не в одиночное занятие, а в живой обмен впечатлениями.
</a:t>
            </a:r>
            <a:endParaRPr lang="en-US" sz="10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 запоминаем о книгах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читателя свои любимые книги, но всем важны интересный сюжет, понятные герои и эмоции. Чем больше читаешь, тем увереннее говоришь по-английски и тем лучше понимаешь свой вкус.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2026-05-31T09:58:07Z</dcterms:created>
  <dcterms:modified xsi:type="dcterms:W3CDTF">2026-05-31T09:58:07Z</dcterms:modified>
</cp:coreProperties>
</file>