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великих книг, ярких героев и вечных вопросов.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XIX века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XIX век изменил русскую литературу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Россия быстро менялась, и писатели старались понять новую жизнь. Их книги говорили о людях, обществе и выборе, поэтому стали голосом целой эпохи.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особенности литературы XIX века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века литература была особенно романтичной: герои стремились к свободе, мечтали о подвиге и искали необычную судьбу, полную сильных чувств.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на первый план вышел реализм. Писатели стали показывать жизнь правдиво, внимательно раскрывая характеры людей, их ошибки, достоинства и повседневные поступки.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всё чаще звучали темы семьи, дружбы, чести, ответственности и нравственного выбора. Литература помогала читателю задумываться о собственном поведении.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менялась русская литература XIX века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связан с новыми жанрами и писателями, которые расширяли границы литературы.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постепенно переходила от романтической поэзии к более глубокому изображению реальной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школьному курсу русской литературы XIX века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4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Пушкин: мастер слова и сказки
</a:t>
            </a:r>
            <a:endParaRPr lang="en-US" sz="3041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которого понимают все поколения
</a:t>
            </a:r>
            <a:pPr algn="l" indent="0" marL="0">
              <a:lnSpc>
                <a:spcPct val="90000"/>
              </a:lnSpc>
              <a:buNone/>
            </a:pPr>
            <a:r>
              <a:rPr lang="en-US" sz="150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сумел сделать русский литературный язык ясным, звучным и живым. Его стихи легко запоминаются, потому что в них точные слова, ритм и мысли, близкие каждому читателю.
</a:t>
            </a:r>
            <a:endParaRPr lang="en-US" sz="1509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Сказки, которые остаются любимыми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о рыбаке и рыбке, царе Салтане и мёртвой царевне добро и зло показаны ярко и понятно. За волшебным сюжетом всегда стоит важный нравственный урок.
</a:t>
            </a:r>
            <a:endParaRPr lang="en-US" sz="1700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«Евгений Онегин» — книга о жизни и выборе
</a:t>
            </a:r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в стихах показывает не только судьбы героев, но и целую эпоху. В нём особенно заметны темы чести, верности, дружбы и ответственности за собственные решения.
</a:t>
            </a:r>
            <a:endParaRPr lang="en-US" sz="1582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688" y="1273625"/>
            <a:ext cx="290925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625" y="1273625"/>
            <a:ext cx="387900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3444" y="3265225"/>
            <a:ext cx="339413" cy="38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625" y="3265225"/>
            <a:ext cx="387900" cy="38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стихах Лермонтова звучит чувство внутренней оторванности от людей. Его герои часто размышляют о себе, мире и своём месте в жизни.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героя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«Мцыри» особенно ясно видно желание героя вырваться на волю. Для него свобода связана не только с движением, но и с возвращением к родине.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Стремление к свободе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769200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паруса в знаменитом стихотворении показывает не просто море, а тревожный поиск ответа на важный вопрос. Отсюда ощущение движения и беспокойства.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1258375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смысла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968625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умеет выражать сложные переживания в коротких, точных строках. Поэтому его стихи легко читать, понимать и запоминать.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5457800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Краткость и сила слова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09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Лермонтов: сильный характер и чувство одиночества
</a:t>
            </a:r>
            <a:endParaRPr lang="en-US" sz="230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276" y="1676050"/>
            <a:ext cx="4540748" cy="2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авторы и их известные произведения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ключевых писателей XIX века, их годы жизни и основные темы творчества.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 нескольким примерам видно, что век объединил разные жанры, но сохранил общие нравственные вопросы.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русской литературы XIX века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комедии «Ревизор» Гоголь показывает чиновников, которые боятся ответственности и легко теряют достоинство. Смешные сцены помогают увидеть их трусость и жадность.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«Мёртвых душах» писатель раскрывает мир помещиков и их духовную пустоту. За комическими эпизодами скрывается серьёзный разговор о совести и человеческой бедности.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особенно силён в сатире: он заставляет смеяться, но одновременно думать. Его яркие образы делают недостатки людей заметными и запоминающимися.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Гоголь: смешное и серьёзное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русской литературы XIX века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показывает, как литература становилась ближе к реальной жизни и внутреннему миру человека.
</a:t>
            </a:r>
            <a:endParaRPr lang="en-US" sz="118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писал о природе и людях так, что даже обычная деревенская жизнь кажется важной и трогательной. В его книгах чувствуется внимание к простым человеческим переживаниям.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Тургенев и рассказ о доброте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«Муму» особенно остро видно, как доброта сталкивается с жестокостью. Герасим любит собаку, но обстоятельства заставляют его сделать тяжёлый выбор.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«Отцы и дети» писатель показывает спор поколений. Герои по-разному смотрят на жизнь, но каждый из них заслуживает внимательного и честного разговора.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Тургенева мягкий, точный и очень выразительный. Его произведения легко читать, потому что в них много ясности, спокойствия и тонкого сочувствия к человеку.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чаще всего встречались в книгах XIX века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темы переходят из сказок в повести, романы и пьесы, связывая детское чтение с серьёзными вопросами взросления.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внимание писателей сосредоточено на нравственном выборе и отношениях между людьми.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мотивам обзора ключевых тем русской литературы XIX века; условная тематическая схема, 2026.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Толстой: правда о людях и поступках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особенно внимательно показывал, как человек ведёт себя в обычной жизни и в трудной ситуации. В его произведениях важны совесть, ответственность и умение признать ошибку.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«Кавказском пленнике» и «После бала» школьник видит, что один поступок может многое изменить. Толстой пишет ясно и просто, но поднимает очень серьёзные вопросы.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9425" y="2582875"/>
            <a:ext cx="8336400" cy="20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1866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публикации романа «Преступление и наказание»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публикации романа Ф. М. Достоевского «Преступление и наказание».
</a:t>
            </a:r>
            <a:endParaRPr lang="en-US" sz="6200" dirty="0"/>
          </a:p>
        </p:txBody>
      </p:sp>
      <p:sp>
        <p:nvSpPr>
          <p:cNvPr id="4" name="Text 1"/>
          <p:cNvSpPr txBox="1"/>
          <p:nvPr/>
        </p:nvSpPr>
        <p:spPr>
          <a:xfrm>
            <a:off x="4834850" y="394143"/>
            <a:ext cx="35730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этом произведении особенно ярко раскрыт внутренний конфликт героя, для которого мысли становятся не менее важны, чем поступки.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1741" y="1733225"/>
            <a:ext cx="6268019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писателя показывают человека в испытании, но делают это по-разному: у Толстого заметнее внешняя жизнь, у Достоевского — внутренняя борьба.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и Достоевский по-разному раскрывают характер, но обоих интересует, как человек отвечает за свой выбор.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 школьной программе литературы XIX века.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Толстого и Достоевского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200" y="1201150"/>
            <a:ext cx="221100" cy="2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200" y="2157475"/>
            <a:ext cx="221100" cy="22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6787" y="3095200"/>
            <a:ext cx="197925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5200" y="4046050"/>
            <a:ext cx="221100" cy="2211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362400" y="326250"/>
            <a:ext cx="84102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XIX века: чувства, природа, Родина
</a:t>
            </a:r>
            <a:endParaRPr lang="en-US" sz="2600" dirty="0"/>
          </a:p>
        </p:txBody>
      </p:sp>
      <p:sp>
        <p:nvSpPr>
          <p:cNvPr id="12" name="Text 2"/>
          <p:cNvSpPr txBox="1"/>
          <p:nvPr/>
        </p:nvSpPr>
        <p:spPr>
          <a:xfrm>
            <a:off x="1124125" y="9805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и чувство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XIX века передавали переживания человека тонко и искренне. Их стихи помогали увидеть, что сильные чувства могут быть и светлыми, и тревожными.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124125" y="1936825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Тютчева и Фета природа не просто фон, а живая часть стихотворения. Через неё поэты показывали красоту мира и его тайны.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124125" y="28771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часто обращался к жизни народа и судьбе России. Его стихи учат замечать труд, несправедливость и силу простого человека.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1124125" y="38254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века звучит особенно мелодично. Поэтому многие стихи легко запоминаются и остаются близкими детям и взрослым.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жанры стали особенно важными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часто смешивались: в прозе появлялись сатирические и лирические элементы, а в стихах — сюжет и яркие образы.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крупные прозаические формы, потому что они лучше всего передают характеры и жизненные конфликты.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мотивам обзора жанров русской литературы XIX века; условная сравнительная схема, 2026.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614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5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 Чехов: короткий рассказ о важном
</a:t>
            </a:r>
            <a:endParaRPr lang="en-US" sz="3153" dirty="0"/>
          </a:p>
        </p:txBody>
      </p:sp>
      <p:sp>
        <p:nvSpPr>
          <p:cNvPr id="8" name="Text 1"/>
          <p:cNvSpPr txBox="1"/>
          <p:nvPr/>
        </p:nvSpPr>
        <p:spPr>
          <a:xfrm>
            <a:off x="917300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Чехов показывает обычную, почти будничную ситуацию. Но через точную деталь читатель замечает характер героя, его страх, неловкость или скрытую мечту.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4912425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рассказ заставляет задуматься о доброте, честности и уважении к другому человеку. Поэтому небольшие произведения Чехова звучат очень глубоко и серьёзно.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темы русской литературы XIX века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писатели связывали внутренний мир человека с его поступками и их последствиями.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84513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XIX век называют золотым веком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83550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века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Пушкин и Лермонтов, а вместе с ними — новая поэзия, яркий язык и интерес к личности героя.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55325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века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Гоголь, Тургенев и Толстой расширяют русскую прозу, показывая общество, характеры и нравственный выбор.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927100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века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Достоевский и Чехов усиливают психологическую глубину литературы, делая её особенно близкой к внутреннему миру человека.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7149" y="0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2425" y="1557275"/>
            <a:ext cx="4092600" cy="31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XIX века: уроки, которые остаются с нами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XIX века учат думать о человеке, его выборе и ответственности. Они помогают понимать добро и зло, ценить честность, сочувствие и силу русского слова.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2026-05-17T18:48:38Z</dcterms:created>
  <dcterms:modified xsi:type="dcterms:W3CDTF">2026-05-17T18:48:38Z</dcterms:modified>
</cp:coreProperties>
</file>