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Царство Простейшие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Простейшие — это одноклеточные организмы с огромным биоразнообразием и значением.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значение простейших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впервые увидели благодаря микроскопу Левенгука в XVII веке. Они играют важную роль в экосистемах и служат моделями для изучения клеточной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простейших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органоиды и обеспечивает обмен веществ внутри клетки.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участвуют в переваривании пищи, а митохондрии вырабатывают энергию.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жизненными процессами клетки, контролируя обмен веществ и деление клеток.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защищает клеточное содержимое; в некоторых простейших есть жгутики, реснички или ложноножки для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 представители простейших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её изменчивая форма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способна менять форму тела, используя ложноножки для передвижения и захвата пищи. Эта особенность даёт ей гибкость в поиске ресурсов.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— внутриклеточный паразит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споровик паразитирует в клетках крови человека, вызывая тяжёлое заболевание — малярию, и имеет сложный жизненный цикл.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— зелёный жгутиковый организм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обладает жгутиком для движения и зелёным хлорофиллом, что позволяет ей синтезировать пищу через фотосинтез.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и её реснички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покрыта множеством ресничек, которые помогают ей активно перемещаться в воде и собирать пищу.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простейших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широко распространены в пресных водоёмах, таких как пруды и лужи, где существует обилие питательных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населяют морские воды, влажную почву и тесно связаны с организмами животных и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могут образовывать цисты, благодаря которым переживают высыхание и возвращаются к жизни при увлажнении.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относятся к амёбам, но жгутиковые и инфузории также занимают значительную долю.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разнообразие простейших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представляют наибольшее видовое разнообразие, что указывает на их широкий эволюционный успех.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простейших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простейшие, такие как амёбы и инфузории, поглощают пищу, захватывая частички из окружающей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например эвглена зелёная, синтезируют органические вещества с помощью фотосинтеза и хлорофилла.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Миксотрофы способны комбинировать гетеротрофное питание и фотосинтез, адаптируясь к условиям среды.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разнообразные способы питания отражают эволюционную гибкость простейших в разных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простейших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её ложноножки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движется благодаря временным выступам цитоплазмы — ложноножкам, которые поддерживают амёбе плавное перемещение и захват пищи.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и жгутик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простейшие передвигаются с помощью одного или нескольких жгутиков, вращающих тело и обеспечивающих перемещение вперед.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 реснички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используют множество тонких ресничек, координированно создающих волны для быстрой и манёвренной мобильности.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пассивные обитатели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не имеют органов движения и переносятся токами воды, что определяет их пассивный образ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разнообразие способов передвижения и типа питания у трёх основных типов простейших.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простейших по движению и питанию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питании обеспечивают простейшим адаптацию к разнообразным условиям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простейших: особенности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бесполое деление клетки, что обеспечивает быстрое увеличение численности.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споровиков, например малярийного плазмодия, жизненный цикл включает сложные этапы с половым и бесполовым размножением.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репродуктивная стратегия способствует быстрой адаптации и выживанию в изменяющихся условиях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выживанию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избегания хищников простейшие используют различные способы движения: амёбы — ложноножки, инфузории — реснички, жгутиковые — жгутики, что повышает их шансы на выживание.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жизненный цикл позволяет простейшим быстро менять поколения, что способствует быстрой адаптации к меняющимся условиям и устойчивости популяций.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способны образовывать цисты — плотные оболочки, которые защищают организм от высыхания и неблагоприятных условий окружающей среды на длительное время.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изменяют способы питания и движения в зависимости от условий среды, демонстрируя высокий уровень пластичности и выносливости.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звенья экосистемы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пищевых цепях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занимают важное место на начальных этапах пищевых цепей в водных экосистемах, обеспечивая пищу для микро- и макроорганизмов. Они участвуют в переработке органических веществ, поддерживая биологический баланс.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разложение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простейшие живут в симбиозе с животными, совершенствуя процессы пищеварения, а также участвуют в разложении органических остатков, что способствует обогащению почвы и водных систем полезными веществами.
</a:t>
            </a:r>
            <a:endParaRPr lang="en-US" sz="11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простейших с человеком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становятся возбудителями серьёзных заболеваний, таких как малярия и лямблиоз, влияя на здоровье миллионов людей в разных регионах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модели с использованием простейших способствуют углубленному пониманию функций клетки и воздействий внешних факторов на живые организмы.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простейших в научных исследованиях помогает изучать клеточные процессы, разрабатывать новые лекарства и тестировать их эффективность и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Болезнетворные простейшие: примеры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Плазмодий вызывает малярию, передающуюся через укусы комаров рода Anopheles, и приводит к циклическим лихорадочным состояниям у больных.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вызывает сонную болезнь, передающуюся мухой цеце на территории Африки, вызывая тяжелые нарушения нервной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Лямблии, вызывающие лямблиоз, распространяются через загрязненную воду и вызывают проблемы с пищеварением и общую слабость.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этих заболеваний включает контроль за переносчиками, обеспечение доступа к чистой воде и санитарные меры, значительно уменьшающие риск заражения.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и развития паразита в организме человека и комара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роль простейших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важны для природных процессов самоочищения водоёмов, поскольку разлагают органические остатки и способствуют поддержанию экологического равновесия.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образовании гумуса, улучшая структуру почвы и способствуя росту растений благодаря переработке органики.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симбиозе с термитами и жвачными животными простейшие помогают переваривать растительную клетчатку, обеспечивая питание хозяевам и поддерживая пищевые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изучение простейших в школах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под микроскопом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исследуют амёбу и инфузорию, изучая их строение и движение. Эксперимент позволяет увидеть живой процесс и понять особенности клеточной жизни.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питания и размножения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занятия помогают наблюдать способы питания простейших и процессы бесполого размножения, что углубляет знания по биологии и экологии.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микропрепаратов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работы учащиеся учатся готовить образцы воды для изучения простейших, что развивает навыки аккуратности и понимание микробиологических методов.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простейших составляет значительную часть микроорганизмов в пресноводных средах, что обеспечивает высокий экологический вклад.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и численное значение простейших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простейших особенно высока в стоячих водоёмах, где они играют ключевую роль в питательных цепях и циклах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экологии водоёмов, 2023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простейших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способна менять свою форму и восстанавливать повреждённые части тела, демонстрируя удивительную пластичность и адаптивность.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обитают в экстремальных условиях, например, в горячих источниках или солёных озёрах, где выживают благодаря уникальным адаптациям.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Стентор — одна из самых крупных инфузорий, достигающая до 2 миллиметров в длину и видимая невооружённым глазом.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способны создавать звуковые вибрации, которые помогают им ориентироваться в воде и взаимодействовать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ключ к пониманию жизни и природы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простейшие играют важную роль в биосфере и науке, помогая раскрыть основы живых процессов и влияя на здоровье человека и экосистемы планеты.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2026-05-08T09:08:42Z</dcterms:created>
  <dcterms:modified xsi:type="dcterms:W3CDTF">2026-05-08T09:08:42Z</dcterms:modified>
</cp:coreProperties>
</file>