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Демократический строй на Дону в XVI–XVII веках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казаки создали самоуправление на южной границе Руси?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Дон: среда, где рождалась свобода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Дон находился на опасной границе степи и оседлого мира. Постоянные столкновения, приток людей из разных земель и необходимость совместной обороны сделали взаимопомощь, дисциплину и личную свободу основой казачьего уклада.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донского самоуправления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необходимость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 возникло из жизни в зоне постоянной опасности: чтобы выжить, казакам требовались быстрое согласование действий, взаимная поддержка и готовность совместно отражать нападения.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вместо закона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регулятором поведения стал обычай, а не писаный закон. Именно он закреплял представление о допустимом, справедливом и обязательном для всех полноправных казаков.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 выражение воли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условий вырос войсковой круг — собрание, через которое община обсуждала важные вопросы и принимала решения от имени всего войска.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заслуг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Дону не сложилась наследственная знать, поэтому влияние человека определяли личная храбрость, опыт походов, добыча и способность вести за собой товарищей.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общины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ограничивал произвол руководителей и показывал, что власть на Дону исходила из согласия сообщества, а не из внешнего принуждения.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Высшее собрание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был главным политическим органом донского сообщества: именно здесь решались вопросы, затрагивавшие всех полноправных казаков, а не только старшину.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Выборность руководства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круге избирали атаманов, оценивали их действия и могли подтвердить или изменить прежние решения, поэтому власть не была наследственной или постоянной.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определяли походы, распределение добычи, прием новых людей и наказания за нарушение порядка, то есть соединяли политические, военные и бытовые вопросы.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Войсковой круг как центр власти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распределялись полномочия в донском войске и кто отвечал за принятие и исполнение решений.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на Дону и их функции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 Дону была не сосредоточена в одних руках: она распределялась между собранием, избранным руководством и местными общинами.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донском казачестве XVI–XVII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принималось решение в казачьей общине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войсковом круге и после него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ограничения в казачьей демократии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полноправных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кругом казаки с полными правами считались равными: происхождение, богатство или прежнее положение не давали устойчивого преимущества в обсуждении общих дел.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демократия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донская модель была демократичной внутри воинского коллектива, но оставалась закрытой системой с четкими границами принадлежности и ответственности.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дисциплина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независимость сочеталась с жестким подчинением в бою и обязательным соблюдением порядка, потому что без дисциплины пограничное сообщество не могло существовать.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были участниками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на Дону не охватывала всех жителей: в принятии решений не участвовали женщины, зависимые люди и новоприбывшие, не принятые в общину.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точную статистику, а состав общины как исторически смешанной среды, где люди приходили на Дон по разным причинам.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донского общества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Разнородность населения усиливала роль общих правил: без них сохранить единство и согласовать интересы было бы невозможно.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на основе исторического описания состава донского населения XVI–XVII веков
</a:t>
            </a:r>
            <a:endParaRPr lang="en-US" sz="9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Дозоры и сторожевая служба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требовала постоянного наблюдения за степью: дозоры и сторожевая служба были не эпизодом, а обычным состоянием донского сообщества.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Общинное распределение добычи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 считалась личной в полном смысле: ее делили по общинным правилам, чтобы сохранить справедливость и поддержать тех, кто нес основную службу.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походу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должен был держать оружие и быть готовым к выступлению по решению круга, поэтому военная подготовка входила в сам ритм жизни.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обязанность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имущество не отменяло долга перед войском. Каждый полноправный казак участвовал в обороне, и именно это превращало демократию в механизм выживания.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демократия и повседневная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отличие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уклад отличал донцов от степных соседей и укреплял чувство собственной общности, основанное не только на оружии, но и на традиции.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основа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помогало казакам осознавать себя особой общиной и связывало внутренний порядок с религиозными представлениями о долге, чести и верности.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клятвы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Обычай, крестное целование и присяга делали решения не просто обязательными, а нравственно значимыми, усиливая ответственность каждого перед товарищами.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Походная обрядность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казаки могли обращаться к иконам, хоругвям и молебну, потому что военное дело воспринималось как совместное и освященное действие.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Обычай, православие и казачья идентичность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193351"/>
            <a:ext cx="3975900" cy="859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права полноправного казака были неразрывно связаны с военной службой, дисциплиной и участием в жизни общины.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полноправного казака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права на Дону существовали только вместе с обязанностями: свобода участия в управлении опиралась на готовность служить и подчиняться общим решениям.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донского казачества XVI–XVII веков; нормы казачьего обычного права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Московским государством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действовали в пограничном пространстве почти самостоятельно, но уже были важны для охраны южных рубежей и разведки степной обстановки.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сохранялась, но внутренние решения все чаще зависели от внешнего давления: Дон защищал границу, одновременно отстаивая право на собственные обычаи.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власть усиливала связи с Доном через жалование, грамоты и признание военных заслуг, стараясь закрепить казаков в служилой 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напряженности был связан не только с набегами, но и с расширением дипломатических и военных контактов на южной окраине Русского государства.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обстановка и рост внешнего давления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устойчивое усиление давления на Дон: чем острее была военная обстановка, тем сильнее ограничивалась казачья самостоятельность.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реконструкция по общим тенденциям пограничных конфликтов XVI–XVII веков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походы и внешнеполитическая роль Дона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как практика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на Азов, против крымских и турецких владений, а также по Волге превращали казаков в активную силу пограничной политики и вооруженного давления.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значение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активность делала Дон заметным участником борьбы за южные рубежи Восточной Европы и втягивала его в более широкие международные конфликты.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походы укрепляли положение атаманов и старшины, потому что военный успех воспринимался как доказательство их личной храбрости и умения вести людей.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решение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начинался не по приказу сверху, а после обсуждения на круге, где важно было согласие большинства и признание риска для всего войска.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угроза усиливает власть, а затем временно ограничивает круг
</a:t>
            </a:r>
            <a:endParaRPr lang="en-US" sz="1835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в условиях опасности менялось соотношение между коллективным обсуждением и единоличным руководством на Дону.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и казачьего единства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полномочий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Бунчук, булава и атаманский посох обозначали право вести войско и принимать решения от имени общины, а не личную привилегию одного человека.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 как общая воля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Войсковое знамя объединяло казаков в бою и на круге, напоминая, что власть атамана признается только пока служит интересам всего войска.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 символ порядка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собрание казаков было не просто процедурой, а знаком политического единства: именно круг подтверждал законность избрания и важнейших решений.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смысл обрядов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Регалии и знаки власти работали как публичное подтверждение ответственности: они связывали честь, службу и подчинение общим правилам.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автономии можно увидеть по постепенному росту внешнего контроля, который затрагивал как военную службу, так и внутреннее управление общиной.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автономии Дона в XVII веке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сужение самостоятельности: к концу XVII века Дон все заметнее включался в общегосударственную систему управления.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реконструкция по динамике отношений Дона с Московским государством в XVII веке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донской модели для российской истории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выборности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система сохранила традицию избираемого руководства, показывая, что на русской окраине могли действовать устойчивые формы коллективного самоуправления.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Донского войска вошел в национальную историю как символ самостоятельности, воинской чести и умения общества организовать себя в трудных условиях.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другие войска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донцов становились примером для других казачьих сообществ, где тоже сочетались военная организация, общинность и авторитет избранной старшины.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пограничья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свобода не отделялась от службы: политическая культура Дона выросла из необходимости защищать степную границу и быстро принимать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признаки двух политических моделей: донской общины и Московского государства.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демократия и централизованное государство: сравнение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принципиальную разницу: Дон опирался на согласие и обычай, тогда как Московское государство — на централизованное подчинение и формализованное управление.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политического устройства Дона и Московского государства в XVI–XVII веках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демократия: свобода, служба и община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демократия возникла из жизни на границе и показала, как свобода, выборность и военная дисциплина могут сосуществовать в одной политической системе.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2026-06-01T06:54:36Z</dcterms:created>
  <dcterms:modified xsi:type="dcterms:W3CDTF">2026-06-01T06:54:36Z</dcterms:modified>
</cp:coreProperties>
</file>