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букет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 красоте природы в каждом цветке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просто красивый набор цветов, а часть природы, которая дышит, пьёт воду и меняется каждый день. Слово «живой» помогает увидеть в букете не украшение, а маленькое чудо, за которым нужно бережно ухаживать.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букет называют живым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цветы встречаются в букете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Розы и тюльпаны
</a:t>
            </a:r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сразу выделяется своими плотными лепестками и нежным ароматом. Тюльпан похож на аккуратную чашечку на тонком стебле. Вместе они делают букет нарядным и очень праздничным, словно пришли на урок в лучших нарядах.
</a:t>
            </a:r>
            <a:endParaRPr lang="en-US" sz="988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Ромашки и гвоздики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радует белыми лепестками и жёлтой серединкой, похожей на маленькое солнышко. Гвоздика выглядит пышно и строго одновременно. Такие цветы легко узнать, поэтому они хорошо подходят для детского рассказа о букете.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Хризантемы, листья и веточки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Хризантемы бывают крупными и пушистыми, будто маленькие облака. Зелёные листья и тонкие веточки помогают букету стать объёмнее и живее. Без них композиция была бы похожа на картинку без рамки.
</a:t>
            </a:r>
            <a:endParaRPr lang="en-US" sz="10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букет похож на маленькую сказку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букете цветы собираются вместе, как герои доброй истории. У каждого свой рост, цвет и характер, но рядом они смотрятся особенно красиво и дружно.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цветок может быть ярким и смелым, другой — нежным и тихим. Такое соседство создаёт ощущение волшебства, будто растения умеют разговаривать без слов.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смотришь на букет внимательно, хочется придумывать о нём рассказ. Так дети учатся видеть, как из отдельных слов в тексте рождается яркая картина.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букет по-настоящему живым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цветы стоят свежими, пока у них есть чистая вода и аккуратная ваза. Стебли продолжают пить воду, а лепестки сохраняют упругость и цвет.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цветы долго остаются без ухода, они поникают и теряют красоту. Это простое наблюдение помогает понять: всё живое любит заботу, внимание и бережные руки.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508701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цветам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мять цветы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легко повредить, если сжимать их в руках или нести слишком неаккуратно. Бережное прикосновение помогает сохранить лепестки, стебли и свежий вид букета.
</a:t>
            </a:r>
            <a:endParaRPr lang="en-US" sz="1278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от жары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Букет лучше держать подальше от батареи и горячего солнца. В тепле вода быстрее нагревается, и цветы начинают вянуть раньше, чем хотелось бы.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Ухаживать аккуратно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Увядшие листочки и лепестки убирают осторожно, чтобы не повредить остальные цветы. Такая забота показывает уважение к живому и к труду человека.
</a:t>
            </a:r>
            <a:endParaRPr lang="en-US" sz="1347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рвать без нужды
</a:t>
            </a:r>
            <a:pPr algn="ctr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лучше оставлять там, где они растут, если они не нужны для дела. Тогда природа остаётся красивой, а растения продолжают радовать нас в саду и на лугу.
</a:t>
            </a:r>
            <a:endParaRPr lang="en-US" sz="13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самые свежие цветы, чтобы букет долго радовал глаз. Затем у стеблей убирают лишние листья и подравнивают концы, чтобы им было удобнее пить воду.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собирают простой букет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цветы аккуратно собирают вместе, подбирая их по высоте и цвету. В конце букет перевязывают лентой или ниткой, чтобы он держал форму и выглядел опрятно.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букета и настроение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и розовые цветы делают букет праздничным и торжественным. Они сразу привлекают взгляд и будто говорят: «Сегодня особенный день!»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оттенки напоминают о солнце и тепле. Белые цветы создают чувство чистоты и лёгкости, словно в комнате стало светлее.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Синие и фиолетовые лепестки выглядят спокойно и чуть загадочно. Они добавляют букету глубину, как тихая музыка в красивой сказке.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цвета стоят рядом, один из них может стать главным, а остальные — его добрыми помощниками. Так букет выглядит гармонично и весело.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74926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296226"/>
            <a:ext cx="391500" cy="34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4377" y="3270876"/>
            <a:ext cx="386241" cy="398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цветов и слова-описания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Нежный аромат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цветов запах мягкий и лёгкий, как шёпот. Такой аромат не спорит с другими запахами, а тихо украшает букет своим присутствием.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Сладкий запах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Роза, ландыш и сирень часто запоминаются именно ароматом. Он бывает сильнее и ярче, поэтому сразу остаётся в памяти и помогает узнать цветок.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описания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о букете, подходят слова «ароматный», «нежный», «свежий» и «пахучий». Они делают речь точной и помогают представить цветы почти как наяву.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 от букета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помогает почувствовать настроение букета, даже если на него только смотреть. Иногда именно аромат делает цветы особенно дорогими и любимыми.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Букет в комнате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живой букет украшает стол учителя, подоконник или уголок для праздника. Он делает комнату уютнее и помогает детям замечать красоту обычных растений.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небольшой букет тоже радует глаз и создаёт светлое настроение. Он словно говорит: в доме есть забота, тепло и место для красоты.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цветы дольше остаются свежими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стеблей
</a:t>
            </a:r>
            <a:pPr algn="ctr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подрезают наискосок, чтобы они лучше впитывали воду. Так цветы получают больше влаги и дольше сохраняют свежий вид.
</a:t>
            </a:r>
            <a:endParaRPr lang="en-US" sz="1384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в вазе меняют ежедневно. Свежая вода помогает цветам не увядать и сохраняет букет красивым.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вазой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Вазу моют от налёта и убирают листья, которые попали в воду. Тогда вода не портится и не пахнет неприятно.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место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Букет ставят в прохладное место, подальше от жары и прямого солнца. В таких условиях цветы дольше остаются бодрыми и яркими.
</a:t>
            </a:r>
            <a:endParaRPr lang="en-US" sz="1371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растения бывают в природе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цветы растут на лугах и в поле. Они привыкли к ветру, солнцу и просторному небу, поэтому часто выглядят особенно просто и нежно.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Садовые растения живут в клумбах и садах. Человек ухаживает за ними, поливает их и помогает им цвести ярко, как маленьким праздничным огонькам.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растут в горшках дома. Для букета выбирают крепкие и свежие цветы, потому что слишком хрупкие стебли легко ломаются и быстро вянут.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Букет как маленькая история природы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букете цветы, листья и веточки собираются вместе, словно герои одной доброй сказки. У каждого свой вид, но вместе они выглядят особенно красиво и дружно.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Зелень успокаивает взгляд, яркие лепестки привлекают внимание, а тонкие веточки добавляют объём. Так букет становится маленьким миром, где всё помогает друг другу.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487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88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088" y="1508701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Букет как подарок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к празднику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Букет уместен на день рождения, 8 Марта, День учителя и другие радостные дни. Он сразу создаёт ощущение праздника и доброго внимания.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чувства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помогают выразить благодарность, радость и заботу без длинных слов. Даже небольшой букет может сказать: «Я помню о тебе и желаю добра».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 заботой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букет подобран аккуратно и с любовью, он становится особенно дорогим подарком. В нём видно старание человека и его хорошее отношение.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рвать редкие цветы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встречаются в природе очень редко. Если срывать их без необходимости, таких цветов станет ещё меньше, а увидеть их будет труднее.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могут быть занесены в Красную книгу. Это означает, что они нуждаются в особой защите и внимательном отношении со стороны людей.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сорванный цветок — это маленькая потеря для природы. Лучше любоваться редкими растениями в лесу, на лугу или на рисунке, не вредя им.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поведение помогает сохранить красоту для птиц, насекомых и людей. Когда мы не рвём редкие цветы, природа остаётся живой и разнообразной.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в букете и главные цветы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Ленты, бумага, сетка, ягоды и сухие веточки делают букет наряднее и аккуратнее. Они помогают собрать композицию, но не должны отвлекать от живых цветов.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в букете остаются растения. Именно они создают цвет, аромат и настроение, а украшения только подчёркивают их красоту, как рамка у картины.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букет и искусственный букет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букет пахнет, меняется и требует ухода. Его нужно поливать и ставить в подходящее место, чтобы цветы дольше радовали глаз.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букет не вянет и долго сохраняет один и тот же вид. Он удобен, но не живёт и не чувствует воду, как настоящие цветы.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понять: живые растения показывают красоту природы в движении. Искусственные цветы выглядят похожими, но не могут заменить настоящую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5649" y="1136523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6351" y="1114773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229" y="3489251"/>
            <a:ext cx="391500" cy="39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44949" y="2618373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09274" y="2593023"/>
            <a:ext cx="386241" cy="398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говорить о букете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4584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букет быстро теряет свежесть. Это слово напоминает, что живые цветы нужно беречь и вовремя ставить в чистую вазу.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60088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Лепестки и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точно описать цветок. У каждого растения свои лепестки и листья, и именно они делают букет особенным.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подсказывает, какие цветы сейчас можно увидеть в природе. Весной, летом и осенью букеты бывают разными, как сама погода за окном.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257725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 делает букет не только красивым, но и запоминающимся. Одни цветы пахнут нежно, другие — сильнее, и это важно заметить.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229118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напоминает, что цветы любят внимательное отношение. Если о них заботиться, они дольше остаются свежими и радуют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5942" y="0"/>
            <a:ext cx="46763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402675"/>
            <a:ext cx="59196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заметить, если внимательно рассмотреть букет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1496875"/>
            <a:ext cx="50820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посмотреть на форму лепестков и оттенки цветов. Потом можно заметить, какие стебли длинные, а какие короткие, и как это меняет вид букета.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1" y="2977278"/>
            <a:ext cx="42903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спешить, откроются маленькие подробности. Один цветок покажется строгим, другой — весёлым, а третий — очень нежным, словно он улыбается тихо-тихо.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букет — красота, которую нужно беречь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букет радует цветом, ароматом и добрым настроением, но ему нужны вода, аккуратность и забота. Бережное отношение к цветам помогает сохранять красоту природы каждый день.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2026-05-24T01:52:02Z</dcterms:created>
  <dcterms:modified xsi:type="dcterms:W3CDTF">2026-05-24T01:52:02Z</dcterms:modified>
</cp:coreProperties>
</file>