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союзы: как они связывают слова и части предложения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делают речь связной, точной и выразительной.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сочинительные союзы в 7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не называют предметы и действия, но показывают связь между ними. В 7 классе важно различать сочинительные и подчинительные союзы, чтобы правильно строить предложения и ставить знаки препинания.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74365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74365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502175"/>
            <a:ext cx="40425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сочинительные союзы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соединяют равные по смыслу части: слова, однородные члены или части сложного предложения. Ни одна из них не становится главной, поэтому связь остаётся свободной и одинаково важной.
</a:t>
            </a:r>
            <a:endParaRPr lang="en-US" sz="862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Равноправная связь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союзы просто добавляют один элемент к другому: действие, признак или предмет. Благодаря этому предложение звучит естественно и помогает перечислить несколько признаков без лишних повторов.
</a:t>
            </a:r>
            <a:endParaRPr lang="en-US" sz="87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мыслей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союзы показывают контраст: одна часть сопоставляется с другой или даже ей противопоставляется. Так речь точнее передаёт различие между событиями, качествами, поступками или состояниями.
</a:t>
            </a:r>
            <a:endParaRPr lang="en-US" sz="844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соединяют не только отдельные слова, но и целые смысловые отрезки текста. Поэтому они важны и в устной речи, и в письменных ответах, рассказах и сочинениях.
</a:t>
            </a:r>
            <a:endParaRPr lang="en-US" sz="954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тексте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союзы помогают выбрать один из нескольких вариантов или показать чередование событий. Они особенно полезны, когда нужно передать не один факт, а ситуацию с несколькими возможными исходами.
</a:t>
            </a:r>
            <a:endParaRPr lang="en-US" sz="842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варианта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сочинительных союзов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сочинительных союзов выражает своё значение и помогает выбрать нужное слово в предложении.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союза подсказывает, как связаны части высказывания и какой смысл будет у предложения.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«Сочинительные союзы»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союзы: связь и перечисление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да, тоже, также, ни… ни показывают, что к уже сказанному добавляется ещё один равноправный элемент. Они делают перечисление понятным и помогают не перегружать речь повторениями.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новый факт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«На улице шёл дождь и дул ветер» или «Он тоже пришёл на урок» союз соединяет одинаково важные части. Такая связь звучит просто, ясно и естественно.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часто встречаются в описаниях предметов, природы и действий. С их помощью можно перечислить несколько признаков одного объекта или показать, что события происходят вместе.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 описания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сочинительные союзы встречаются чаще в школьной речи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и разговорах ученики чаще выбирают короткие союзы, потому что они быстро и удобно связывают части фразы.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наблюдениям за учебной и устной школьной речью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заметно преобладает; реже используются более точные, но менее частотные союзы для контраста и 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и их значение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да в значении «но», зато показывают различие между частями высказывания. Они помогают заметить контраст между предметами, действиями, признаками или событиями.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противопоставления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часто используются, когда нужно сравнить два состояния или два качества. В одном предложении можно показать, что одна часть меняется, а другая остаётся иной.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«Утро было холодным, а день стал тёплым» и «Он торопился, но всё равно опоздал» союз делает противопоставление заметным и логичным для читателя.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зато часто добавляет оттенок компенсации: трудность или недостаток как будто уравновешивается другим признаком. Поэтому он особенно выразителен в характеристиках и кратких выводах.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оттенок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сочинительного союза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установить значение союза и его роль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59275"/>
            <a:ext cx="5256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союзы: выбор и чередование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вариантов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или и либо показывают, что нужно выбрать один из нескольких вариантов. Они особенно удобны, когда в предложении названы два возможных действия, места или предмета.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событий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то… то и не то… не то помогают передать смену событий или неясность происходящего. Благодаря им речь становится точнее, когда ситуация меняется или остаётся неопределённой.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ситуации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помогают не просто перечислить факты, а показать выбор, колебание или переменчивость. Это делает предложение более точным и помогает читателю лучше представить происходящее.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и их роль в речи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и… и, ни… ни, то… то и не только…, но и подчёркивают, что несколько частей высказывания равны по значению. Благодаря этому перечисление звучит ярче и чётче.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 перечисление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союза делает предложение более выразительным и запоминающимся. В описаниях и рассказах он помогает передать темп речи, а также выделить важные детали без перегруженности.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ритм фразы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«И книга, и тетрадь лежали на столе» или «Ни дождь, ни ветер не помешали прогулке» повторяющийся союз делает связь между частями особенно заметной.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 живой речи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разных групп союзов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значение союза легче увидеть по контексту, чем по форме самого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«Сочинительные союзы»; значения групп даны в соответствии с разделением на соединительные, противительные и разделительные.
</a:t>
            </a:r>
            <a:endParaRPr lang="en-US" sz="80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равноправно связывают части высказывания, но задают разный смысловой тип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 сочинительных союзах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одиночном союзе между однородными членами запятая обычно не ставится: союз соединяет одинаковые по функции элементы и не разделяет их по смыслу.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а, но, зато запятая обычно нужна, потому что такие союзы показывают противопоставление или сопоставление и отчетливо разделяют части высказывания.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Противительный союз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 соединяет две грамматические основы, запятая ставится почти всегда. Здесь важны не слова сами по себе, а граница между частями предложения.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повторяющихся союзах запятая помогает показать перечисление, чередование или усиление связи: каждая часть выделяется как самостоятельная и равноправная.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разных союзах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 союза, пример и правило постановки запятой.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при сочинительных союзах в школьном курсе русского языка.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от типа связи: между однородными членами она может отсутствовать, а между частями сложного предложения обычно ставится.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чаще всего связаны с выбором союза и постановкой запятой.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семиклассников при изучении сочинительных союзов.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типичных случаев чаще всего встречается в упражнениях: лишняя запятая, пропуск запятой, смешение повторяющихся союзов и неверный выбор союза по смыслу.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сочинительного союза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разборе предложения и проверке пунктуации.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в живой школьной речи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ребята быстро договариваются: «Ты идёшь в буфет или в библиотеку?» Ответ звучит сразу, а союз помогает не потерять смысл. Короткая фраза остается понятной, потому что связь между вариантами выражена точно и без лишних слов.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 доски, он часто связывает мысли союзами и, а, но. Благодаря этому рассказ не распадается на отдельные фразы. Слушателю легче увидеть последовательность событий, сравнение признаков и переход от одной мысли к другой.
</a:t>
            </a:r>
            <a:endParaRPr lang="en-US" sz="982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 у доски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переписке союзы особенно заметны: они делают сообщение естественным и живым. «Я приду позже, но всё объясню» звучит спокойно и ясно. Такие слова помогают передать тон разговора и удержать фразы в одном смысловом ритме.
</a:t>
            </a:r>
            <a:endParaRPr lang="en-US" sz="1023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в чате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 союзы в предложении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союз нельзя заменить без проверки смысла: новая форма связи меняет весь оттенок высказывания.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значений сочинительных союзов по школьному курсу русского языка.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союзы передают соединение и противопоставление, но в каждом случае важно учитывать точный смысл отношения.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сочинительные союзы помогают писать грамотнее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фразы так, чтобы мысль развивалась плавно. Текст становится понятнее, а переходы между предложениями — естественными и логичными.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текст связным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коротких одинаковых фраз можно связать их союзом и сохранить смысл. Это делает сочинение или изложение более аккуратным и выразительным.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избежать повторов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выбранный союз показывает, что именно важно: добавление, противопоставление, выбор или чередование. Благодаря этому высказывание звучит точнее.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передают смысл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на уроке и в диалоге союзы помогают говорить не отрывочно, а связно. Слушателю легче следить за ходом мысли и понимать говорящего.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Улучшают устную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20830"/>
            <a:ext cx="3765900" cy="2724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значение, пример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показывает, как разные союзы передают разные смысловые отношения в простых школьных предложениях.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предложения может менять смысловой оттенок в зависимости от союза, поэтому важно подбирать его по значению.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школьного повторения темы «Сочинительные союзы».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союзы: маленькие слова с большой ролью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соединяют равноправные части речи и помогают точно передавать смысл. Если знать их значения и правила пунктуации, легче писать грамотно, понимать структуру предложения и избегать ошибок.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2026-05-28T09:28:28Z</dcterms:created>
  <dcterms:modified xsi:type="dcterms:W3CDTF">2026-05-28T09:28:28Z</dcterms:modified>
</cp:coreProperties>
</file>