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расселение и распространение живых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организмы перемещаются и осваивают новые территории в природе.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живых организмов помогает сохранять виды и обновлять экосистемы. Оно влияет на появление новых сообществ и развитие сельского хозяйства через введение культур и животных.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расселение важно для природы и людей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 — это территория, в пределах которой обитает один вид организмов и поддерживает жизнедеятельность.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группа особей одного вида, которые живут в определённой области и взаимодействуют друг с другом.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— процесс освоения вида новых мест за пределами его изначального ареала, приводящий к расширению территории обитания.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понятия: ареал, популяция, расселение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смена сезонов
</a:t>
            </a:r>
            <a:pPr algn="l" indent="0" marL="0">
              <a:lnSpc>
                <a:spcPct val="100000"/>
              </a:lnSpc>
              <a:buNone/>
            </a:pPr>
            <a:r>
              <a:rPr lang="en-US" sz="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мигрируют из-за изменения сезонов и нужды в пище. Весной они летят на север, а осенью — обратно, чтобы выжить в разном климате.
</a:t>
            </a:r>
            <a:endParaRPr lang="en-US" sz="1297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Лоси и поиски корма
</a:t>
            </a:r>
            <a:pPr algn="l" indent="0" marL="0">
              <a:lnSpc>
                <a:spcPct val="100000"/>
              </a:lnSpc>
              <a:buNone/>
            </a:pPr>
            <a:r>
              <a:rPr lang="en-US" sz="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Лоси перемещаются на большие расстояния зимой и летом в поисках пропитания. Эти миграции помогают им выживать в суровых условиях.
</a:t>
            </a:r>
            <a:endParaRPr lang="en-US" sz="1297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миграционные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Зебры в Африке и белые медведи в Арктике совершают особые миграции, адаптированные к своим средам обитания, обеспечивая себе пищу и безопасность.
</a:t>
            </a:r>
            <a:endParaRPr lang="en-US" sz="1062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миграций животных и их причины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154351"/>
            <a:ext cx="3848986" cy="18395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факторы варьируются от климата до человеческой деятельности, все они существенно меняют движение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и влияние человека существенно ускоряют и направляют расселение видов.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2021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расселение организмов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десятилетия число инвазивных видов резко возросло, особенно после 1990-х годов.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транспорт играют важную роль в ускорении распространения чужеродных видов.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экологический отчёт, 2022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распространения инвазивных видов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60" y="1846541"/>
            <a:ext cx="542108" cy="5421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192" y="1876658"/>
            <a:ext cx="542108" cy="481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626" y="1846541"/>
            <a:ext cx="542108" cy="5421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расселения растений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ветром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с лёгкими крыльями, как у одуванчика, легко переносятся ветром на большие расстояния.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водой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растений, например кокосы, плавают и расселяются по водным путям, осваивая новые берега.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могут цепляться за шерсть или попадать в пищу животных, обеспечивая расселение по новым территориям.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308" y="2573391"/>
            <a:ext cx="3986205" cy="20787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162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308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перелёты в поисках пищи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Саранча может перелетать сотни километров, формируя громадные стаи. Их перемещения зависят от ветра и наличия растительной еды.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90162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нашествия на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нашествия саранчи разрушают посевы и нарушают экосистемы, представляя серьёзную угрозу для сельского хозяйства и природы.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насекомых: история саранчи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барьеры, препятствующие расселению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большие реки создают непроходимые границы, ограничивая перемещение многих видов между континентами.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цепи с суровыми климатическими условиями блокируют миграции и влияют на распределение животных и растений.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Пустыни, с их экстремальной засушливостью и нехваткой ресурсов, затрудняют расселение и поддержание популяций.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занимают подавляющую часть территории, обеспечивая богатство видов и плотность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климат тундры ограничивает разнообразие, в отличие от обильных по видам лесов.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Геоэкологический доклад, 2023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тундра: соотношение площади в Евразии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 препятствия в освоении новых территорий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расселения нового вида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способствует расселению животных и растений, часто непреднамеренно вводя новые виды в экосистемы через перевозки и сельское хозяйство.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Австралии завезённые кролики размножились быстро, что привело к серьёзным нарушениям экосистем и серьёзному ущербу для местной флоры и фауны.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борщевика в России связано с его культурным использованием, однако данный вид стал агрессивным сорняком, изменяя растительные сообщества.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транспорт и торговля ускоряют миграции видов, способствуя их проникновению в новые ареалы и изменяя природные экосистемы.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 на расселение видов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 волков в XX веке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волки подвергались активной охоте и уничтожению лесов, что привело к резкому сокращению их ареала. Многие популяции находились на грани исчезновения в Европе и России.
</a:t>
            </a:r>
            <a:endParaRPr lang="en-US" sz="1337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ареала благодаря охране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конца XX века и в XXI веке усилия по охране природы и восстановлению лесов способствовали расширению ареала волка, особенно в России и Восточной Европе, возвращая их к естественному распространению.
</a:t>
            </a:r>
            <a:endParaRPr lang="en-US" sz="1337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ареала волка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окраски помогает организмам маскироваться и защищаться от хищников в новых местах обитания.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новому рациону питания позволяет видам успешно использовать доступные ресурсы и выживать в незнакомой среде.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поведении, например, изменение времени активности, помогают избежать конкуренции и повысить шансы на выживание.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адаптации в расселении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9229" y="2728778"/>
            <a:ext cx="2925544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в мобильности и способах распространения у животных и растений, а также влияние климатических условий на эти процессы.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более активно выбирают новые места, а растения зависят от внешних факторов для расселения.
</a:t>
            </a:r>
            <a:endParaRPr lang="en-US" sz="1322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биогеографии и экологии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расселения животных и растений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Амазонки — колыбель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влажные леса Амазонки служат домом для бесчисленного множества видов, создавая сложные экосистемы при благоприятном тёплом и влажном климате.
</a:t>
            </a:r>
            <a:endParaRPr lang="en-US" sz="1110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реки Конго — уникальные экосистемы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Конголезские тропические леса обладают богатым биоразнообразием благодаря разнообразию ландшафтов и стабильным климатическим условиям.
</a:t>
            </a:r>
            <a:endParaRPr lang="en-US" sz="1110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 — биологическое богатство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славится высоким числом эндемичных видов, обусловленным переменчивыми ландшафтами, влажным климатом и многочисленными экологическими нишами.
</a:t>
            </a:r>
            <a:endParaRPr lang="en-US" sz="111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центры биоразнообразия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территории делятся на ярусы с разной растительностью: леса, субальпийские кустарники и альпийские луга.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ярус характеризуется своими климатическими условиями и почвенными особенностями, влияя на присутствие определённых видов.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расселяются по ярусам: козероги обитают выше в горах, снежные барсы — на склонах и плоскогорьях.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температуры и доступность ресурсов с высотой требуют от организмов специфических адаптаций для выживания.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Вертикальное расселение: горные экосистемы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 связано с утратой местообитаний и усилением климатических изменений, негативно влияющих на миграционные маршруты.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природных территорий необходимо для стабилизации популяций и поддержания естественных миграционных процессов.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агентство охраны природы, 2023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перелётных птиц в Европе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Зоопарки создают условия для сохранения редких животных через разводческие программы и временное содержание.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сады акклиматизируют редкие растения и способствуют восстановлению исчезающих видов в природе.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учреждения помогают формировать запасные популяции и поддерживают биоразнообразие, предотвращая исчезновение видов.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расселение: зоопарки и ботанические сады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52" y="506916"/>
            <a:ext cx="3952348" cy="412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25" y="676051"/>
            <a:ext cx="3746700" cy="3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расселения для устойчивого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организмов обеспечивает биологическое разнообразие и устойчивость экосистем, что требует бережного отношения и активной охраны природы в условиях изменений климата.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2026-05-08T16:04:11Z</dcterms:created>
  <dcterms:modified xsi:type="dcterms:W3CDTF">2026-05-08T16:04:11Z</dcterms:modified>
</cp:coreProperties>
</file>