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вокруг нас — это история Земли в твёрдом виде.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породы: камни, из которых сделана Земля
</a:t>
            </a:r>
            <a:endParaRPr lang="en-US" sz="417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камни важны каждому школьнику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встречаются повсюду: под ногами, в зданиях и даже в памятниках. Они помогают строить, хранить следы древней жизни и лучше понимать, как менялась Земля за очень долгий срок.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горная порода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646889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порода — это природное тело, из которого сложена земная кора. Она не сделана человеком и встречается в природе в самых разных местах: в горах, оврагах, на берегах рек и в карьерах.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646889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камень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7036953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камни не только для строительства, но и для украшения. Из одной породы могут сделать ступень, облицовку стены или красивую плиту для памятника.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7036953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и человек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39437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горным породам относятся гранит, песчаник, известняк и мрамор. Каждая из них отличается цветом, твёрдостью и строением, поэтому камни так интересно рассматривать и сравнивать.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439437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пород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3841921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пород хорошо заметны зёрна, у других видны слои, а некоторые выглядят почти гладкими. Один и тот же камень после обработки человеком может выглядеть совсем иначе, чем в природе.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3841921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внешний вид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2244405" y="3731024"/>
            <a:ext cx="15201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порода может состоять из одного минерала или из нескольких сразу. Минералы — это как маленькие детали, из которых собран большой камень, будто из аккуратных строительных кирпичиков.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2244405" y="3367149"/>
            <a:ext cx="1520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минералов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группы горных пород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породы появляются из расплавленного вещества, которое остывает и твердеет. Они как будто рождаются из огня и поэтому часто очень прочные и плотные.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породы складываются из песка, глины, ила и остатков живых организмов. Сначала они накапливаются слоями, а потом постепенно превращаются в камень.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Метаморфические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породы, которые уже существовали раньше, но изменились под действием сильного давления и нагрева. Они не тают, а словно получают новую каменную одежду.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породы: камни из расплавленного вещества
</a:t>
            </a:r>
            <a:endParaRPr lang="en-US" sz="2241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породы образуются из магмы — очень горячего расплавленного вещества внутри Земли. Когда оно остывает, появляется твёрдый камень с особым строением.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из магмы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породы часто служат надёжным материалом. Их прочность и твёрдость помогают использовать такие камни там, где нужна особая долговечность.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характер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расплав выходит наружу и быстро остывает, образуется базальт. Он обычно тёмный, плотный и более мелкозернистый, чем гранит.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Базальт на поверхности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магма застывает медленно в глубине, получается гранит. В нём часто видны крупные светлые и тёмные зёрна минералов, как в каменной мозаике.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 глубоко под землёй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95175"/>
            <a:ext cx="387900" cy="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7113" y="1273625"/>
            <a:ext cx="290925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86775"/>
            <a:ext cx="387900" cy="34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 часто выбирают для ступеней, набережных и облицовки зданий. Он хорошо выдерживает нагрузку, долго служит и при этом выглядит красиво и солидно.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и набережные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гранита делают памятники и мемориальные плиты. Этот камень ценят за прочность, устойчивость к погоде и аккуратный, благородный внешний вид.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Базальт можно встретить в районах древних вулканов и среди тёмных камней. Его происхождение подсказывает, что когда-то здесь действовала огненная сила Земли.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камни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магматические породы используют как сырьё для строительных материалов. Из них получают прочные каменные куски, которые помогают строить дороги и здания.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 стройки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магматических пород вокруг нас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породы: слои песка, глины и остатков
</a:t>
            </a:r>
            <a:endParaRPr lang="en-US" sz="255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породы возникают из мелких частиц, которые откладываются слоями. Поэтому в них часто заметны полосы, словно природа аккуратно перелистывала каменные страницы.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Слоистое строение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осадочным породам относятся песчаник, глина и известняк. У них бывают разные оттенки, но чаще всего хорошо заметны слои и полосы.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образуют песок, глина, ил и обломки других пород. Иногда в слои попадают остатки растений и животных, и тогда камень хранит особенно интересные следы прошлого.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состав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слои сжимаются под давлением новых отложений и соединяются между собой. Так рыхлые частицы постепенно превращаются в твёрдую осадочную породу.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скрепляются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осадочная порода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камня от разрушения до нового твёрдого слоя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породы как книги природы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Частицы оседают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глина и ил постепенно накапливаются слоями на дне реки, озера или моря. Так начинается история будущей породы.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Появляются слои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осадки ложатся сверху на старые. Каждый слой хранит следы времени и помогает понять, как менялась природа.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Внутри сохраняются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слоях могут остаться ракушки, отпечатки листьев и кости древних животных. Это настоящие подсказки из прошлого.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Учёные читают камень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осадочным породам учёные узнают о древних морях, реках и лесах. Камень словно рассказывает историю, только без страниц и букв.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Метаморфические породы: камни, которые изменились
</a:t>
            </a:r>
            <a:endParaRPr lang="en-US" sz="2313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Мрамор после долгой перестройки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известняк долго находится под давлением и нагревом, он меняется и становится мрамором. Этот камень часто бывает белым, серым или розоватым. У него гладкая, красивая поверхность, поэтому его любят использовать для украшения и скульптур.
</a:t>
            </a:r>
            <a:endParaRPr lang="en-US" sz="144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Гнейс с полосами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Гнейс легко узнать по светлым и тёмным полосам, которые словно нарисовала сама природа. Он тоже появляется после сильного давления и высокой температуры. Такой камень выглядит очень нарядно и немного похоже на слоёный пирог.
</a:t>
            </a:r>
            <a:endParaRPr lang="en-US" sz="166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не тает, а меняется
</a:t>
            </a:r>
            <a:pPr algn="l" indent="0" marL="0">
              <a:lnSpc>
                <a:spcPct val="90000"/>
              </a:lnSpc>
              <a:buNone/>
            </a:pPr>
            <a:r>
              <a:rPr lang="en-US" sz="149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Метаморфические породы не превращаются в жидкость. Они словно получают новую структуру: частицы внутри перекладываются по-другому, и камень становится иным. Это медленный, но очень заметный для геологов процесс.
</a:t>
            </a:r>
            <a:endParaRPr lang="en-US" sz="1492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породы меняются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47250" y="3904432"/>
            <a:ext cx="35874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породы из старых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47250" y="4148583"/>
            <a:ext cx="3587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известняк под действием давления и тепла превращается в мрамор, а некоторые другие породы — в гнейс. Это похоже на долгий ремонт каменного дома, только без строителей.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16825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глубин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6825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 под землёй на камни давят вышележащие слои. Частицы внутри породы сжимаются, смещаются и уплотняются, поэтому её строение постепенно становится иным, хотя это идёт очень медленно.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2807850" y="1593807"/>
            <a:ext cx="1610400" cy="4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рядом с породой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807850" y="2045432"/>
            <a:ext cx="1610400" cy="10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поблизости есть сильный нагрев, минералы в камне начинают перестраиваться. Порода не обязательно плавится, но её кристаллы меняют расположение, и получается уже совсем другой камень.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камни проходят свой круг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породы меняются под действием остывания, разрушения, уплотнения, нагрева и снова сильного нагрева.
</a:t>
            </a:r>
            <a:endParaRPr lang="en-US" sz="11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вода, ветер и мороз разрушают камни
</a:t>
            </a:r>
            <a:endParaRPr lang="en-US" sz="3006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попадает в маленькие трещины камня, а потом замерзает и расширяется. От этого трещины становятся шире, и прочная скала начинает крошиться на части.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трещинах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камни нагреваются, ночью остывают, и от таких перепадов они тоже трескаются. Проходит много времени, и большие скалы превращаются в щебень, песок и глину.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холод и время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вода смывает частицы с поверхности, а реки переносят их дальше. Так разрушенные камни не исчезают, а отправляются в новое путешествие по Земле.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реки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подхватывает песчинки и мелкие обломки, словно невидимый уборщик. Он постепенно стирает поверхность камней и уносит крошки туда, где они станут новыми отложениями.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ветра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025" y="1689200"/>
            <a:ext cx="24255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98850" y="1689200"/>
            <a:ext cx="32340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2888" y="1689200"/>
            <a:ext cx="36382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27350" y="1689200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11813" y="1689200"/>
            <a:ext cx="282975" cy="323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встретить разные породы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 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 часто используют в ступенях, набережных и облицовке зданий. Он прочный, красивый и долго не боится погоды, поэтому хорошо подходит для мест, где много людей.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 можно встретить в скалах и обрывах, а ещё он служит строительным сырьём. Из него получают материалы, которые помогают возводить дома и другие прочные сооружения.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Песчаник в старых постройках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Песчаник заметен в скалах, оврагах и старинных зданиях. Его слои и зернистая поверхность хорошо видны, поэтому камень легко узнать даже на расстоянии.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Мрамор для красоты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Мрамор выбирают для украшения помещений и изготовления скульптур. У него красивая поверхность, поэтому он превращает обычный зал в нарядное место почти как по волшебству.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Базальт и вулканы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Базальт часто связан с древней вулканической деятельностью. Он тёмный и плотный, а его вид напоминает о том, что когда-то здесь текла горячая лава.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горные породы помогают человеку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горных пород получают щебень, песок, глину и сырьё для цемента. Эти материалы нужны, чтобы строить дороги, мосты, дома и прочные тротуары.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строительства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материалы окружают нас чаще, чем кажется. Без них было бы трудно сделать плитку, дорожное покрытие, многие отделочные материалы и удобные вещи для дома.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быту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используют там, где нужна особая надёжность: в фундаментах, ступенях, набережных и облицовке. Он помогает зданиям служить долго и не бояться дождя, ветра и мороза.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детали зданий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породы выбирают не только за прочность, но и за красивый цвет и узор. Из них делают плиты, украшения для помещений и даже скульптуры.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интерьере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толще горных пород могут скрываться пласты угля. Его добывают в шахтах и используют как топливо. Такой пласт похож на тёмную каменную страницу, которую люди осторожно раскрывают ради энергии.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Угольный пласт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тоже залегает в горных породах, иногда большими слоями. Её добывают в карьерах и шахтах, а потом используют в быту и в промышленности. Белые кристаллы напоминают, что камень может быть очень полезным.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под землёй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породах встречаются железная руда и глина. Из руды получают металл, а из глины делают керамику и кирпичи. Для добычи нужны аккуратность и внимание, потому что природные богатства не бесконечны.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 и глина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богатства под землёй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древней жизни в породах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породах можно увидеть ракушки, будто море оставило маленькую подпись. Такие находки помогают понять, где когда-то плескалась вода и какие существа там жили.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Ракушки в камне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словно хранят записки из далёкого прошлого. Благодаря им мы узнаём, что Земля очень давно выглядела иначе, чем сегодня, и была настоящей другой планетой.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память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окаменелостях встречаются кости и следы древних животных. По ним учёные узнают, как двигались эти существа, чем питались и в какой среде жили.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 следы животных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камне могут сохраниться даже тонкие отпечатки листьев. Они показывают, какими были древние растения, и помогают учёным представить старые леса, которых уже нет.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листьев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свойства камней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Пемза-путешественница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Пемза — очень лёгкая вулканическая порода, потому что внутри неё много пустот. Из-за этого она может плавать на воде, как каменный кораблик. Такой камень легко узнать по шершавой поверхности и необычной лёгкости.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 из глубины Земли
</a:t>
            </a:r>
            <a:pPr algn="l" indent="0" marL="0">
              <a:lnSpc>
                <a:spcPct val="90000"/>
              </a:lnSpc>
              <a:buNone/>
            </a:pPr>
            <a:r>
              <a:rPr lang="en-US" sz="158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 образуется глубоко в Земле там, где очень велико давление. Поэтому он особенно твёрдый и блестящий. Такой камень ценят не только за красоту, но и за удивительную прочность.
</a:t>
            </a:r>
            <a:endParaRPr lang="en-US" sz="158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 и мрамор для памятников
</a:t>
            </a:r>
            <a:pPr algn="l" indent="0" marL="0">
              <a:lnSpc>
                <a:spcPct val="90000"/>
              </a:lnSpc>
              <a:buNone/>
            </a:pPr>
            <a:r>
              <a:rPr lang="en-US" sz="159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 и мрамор часто выбирают для памятников и украшений. Они красивы, хорошо полируются и долго служат. У каждого из них свой рисунок, поэтому один камень не похож на другой.
</a:t>
            </a:r>
            <a:endParaRPr lang="en-US" sz="159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горных пород помогают удобно объяснить, как устроены камни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природоведения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проще запомнить: магматические, осадочные и метаморфические породы связаны между собой и постоянно меняются.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Камни, которые рассказывают о Земле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окружают нас повсюду: под ногами, в домах и в горах. Они строят, хранят и рассказывают. Стоит только присмотреться — и камень становится настоящим рассказчиком.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2026-05-26T02:10:06Z</dcterms:created>
  <dcterms:modified xsi:type="dcterms:W3CDTF">2026-05-26T02:10:06Z</dcterms:modified>
</cp:coreProperties>
</file>