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Summary: что это и зачем это нужно на уроке английского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точно, по делу: учимся передавать главное без лишнего.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summary нужен в 9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помогает быстро понимать текст, готовиться к заданиям и ясно выражать мысль на английском, не теряя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summary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9575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изложение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3150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 — это сжатый текст, который передаёт тему и главное содержание исходного материала без лишних подробностей и отступлений.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41558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личной оценки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25133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не должен содержать эмоций или комментариев автора: его задача — точно и нейтрально передать смысл оригинала.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635570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главное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219145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summary сохраняют ключевые события, факты и выводы, а второстепенные примеры, повторы и длинные описания убирают.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69108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452683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summary помогает лучше читать, запоминать содержание и готовить краткие ответы на уроках английского языка.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063120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Короче оригинала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646695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summary получается в несколько раз короче исходного текста, но остаётся понятным и не искажает информацию.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цель текста, если нужно просто передать содержание, пересказать события или выразить отношение.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Summary, retelling и opinion: в чем разница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отличается нейтральностью и наибольшей краткостью, тогда как retelling и opinion решают другие задачи.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жанров письменной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summary по 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текстом на английском языке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опорные слова в тексте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объекты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имена героев, названия мест и важные предметы. Эти слова помогают понять, кто участвует в событии и где развивается действие.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выводы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есть важные термины или выводы, их нельзя пропускать. Именно они часто выражают главную идею абзаца.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действия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действия показывают, что именно произошло. Если в абзаце несколько действий, выбирайте то, которое связано с основной мыслью.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причины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время, причины и результаты часто показывают, почему событие важно. Они помогают отделить главный факт от второстепенного сообщения.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текст длиннее, тем больше в нём примеров и описаний, поэтому именно они чаще всего сокращаются первыми.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убирают из summary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примеры и описания: они подробно раскрывают текст, но не всегда нужны в кратком изложении.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типичных элементов текста для summary
</a:t>
            </a:r>
            <a:endParaRPr lang="en-US" sz="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017" y="2971106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выделить главное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главное событие или факт без лишних подробностей. Этот вопрос помогает отделить центральную часть текста от примеров и описаний.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текст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общую тему. Это помогает понять, какая информация является основной, а какая служит только пояснением.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зачем автор включил эту информацию в текст. Часто именно ответ на этот вопрос показывает основную идею абзаца.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главных героев, автора или участников события. Если понять, кто делает действие, легче собрать смысл текста в одну логичную фразу.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это привело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результат, вывод или итог события. Финальный ответ помогает завершить summary и не потерять смысл всего 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проверить, получилось ли краткое изложение точным, понятным и действительно полезным для читателя.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хорошего summary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summary одновременно передаёт главное, остаётся коротким и звучит понятно для читателя.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оценки краткого изложения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сокращать текст без потери смысла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 похожие мысли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предложения говорят почти об одном и том же, соедините их в одно. Так текст станет короче, а основная идея сохранится без повторов.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второстепенное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сокращайте примеры, повторяющиеся слова и длинные описания. Потом проверьте, осталась ли в тексте главная мысль и логичная последовательность.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 длинные фразы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подробного описания используйте более точное и короткое выражение. Главное — не менять смысл и не убирать важные факты.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summary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9575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близко к тексту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3150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переписывает предложения почти дословно, summary перестаёт быть кратким и самостоятельным. Важно передавать смысл своими словами, а не повторять структуру и лексику оригинала.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41558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25133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длинные описания и второстепенные факты отвлекают от главной мысли. Если оставить их слишком много, краткое изложение станет перегруженным и потеряет ясность.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635570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219145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summary не нужно писать, нравится ли текст или согласен ли автор с событиями. Личные оценки уместны в отзыве, но здесь они нарушают нейтральность и точность.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69108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формулировки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452683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старается звучать слишком «по-взрослому» и выбирает трудные слова. Однако в хорошем summary ценятся простота, точность и естественный язык, который легко понять.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063120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Сломанная логика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646695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текст должен быть связным: предложения должны идти в понятном порядке и дополнять друг друга. Без логики summary выглядит набором отдельных фраз.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 типичное сильное уменьшение объёма при сохранении смысла. Это помогает увидеть, что краткость не мешает передаче главной информации.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объем текста после сокращения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занимает значительно меньше места, но сохраняет ключевые идеи. Значит, при сокращении важнее отбор информации, а не механическое укорачивание текста.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типичного сокращения текста для учебного объяснения, 2025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summary для разных типов текста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алгоритм и его отличие для рассказа и статьи.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язык используется в summary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summary лучше использовать простые и чёткие фразы, чтобы читатель быстро понял смысл. Длинные конструкции и лишние пояснения только усложняют восприятие 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даты, названия и ключевые термины обычно сохраняют, если они важны для понимания текста. Именно такие слова помогают не потерять основную информацию при сокращении.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кратком изложении не выражают эмоции, не спорят с автором и не дают оценок. Нейтральный язык помогает сохранить объективность и делает текст более похожим на исходный смысл.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summary опирается на действия и факты, поэтому важно выбирать глаголы, которые точно передают событие. Неточные слова делают изложение расплывчатым.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длинные выражения можно заменить более короткими и точными вариантами без потери основного смысла.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сокращения фраз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вариант убирает лишние слова, но сохраняет главное действие или результат. Это делает текст точнее, проще и быстрее для 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типичным приёмам сокращения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summary помогает в учебе и жизни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параграфов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помогает быстро понять содержание учебного текста и пересказать его своими словами. Это удобно, когда нужно ответить на уроке или подготовиться к проверке чтения.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контрольные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контрольными работами и проектами summary помогает быстро повторить материал. Краткая запись экономит время и делает подготовку более организованной и понятной.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новости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книг, заметок и новостей summary помогает выделить главное за короткое время. Это особенно полезно, когда нужно понять смысл большого объёма информации.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по смыслу облегчает выступление перед классом. Ученик не заучивает длинный текст, а опирается на главные мысли и говорит увереннее.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типичную школьную картину: summary чаще всего нужен там, где много информации и мало времени на чтение.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summary используется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школа и новости, потому что здесь важно быстро понять содержание. В остальных сферах summary тоже полезно как способ экономии времени.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типичных учебных и бытовых ситуаций, 2025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проверки готового summary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оригиналом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не потеряна ли главная мысль и не добавлены ли новые факты. Summary должно точно отражать исходный текст, а не заменять его собственным рассказом.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порядок мыслей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предложения должны звучать логично и связно. Если мысли расположены хаотично, читателю трудно увидеть общий смысл и понять, о чём текст.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читаемость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summary должно читаться быстро и без лишних объяснений. Если текст короткий, понятный и сохраняет основную информацию, значит, проверка прошла успешно.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лишнее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есть ли в тексте повторы, примеры, оценки или слишком подробные описания. Если такие элементы не помогают понять смысл, их нужно сократить.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писать summary развивает мышление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главному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summary, он учится замечать ключевые мысли и не отвлекаться на мелочи. Это развивает внимательность и помогает лучше понимать большие тексты.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памяти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изложение требует удержать в голове основную информацию и связать её в цельный текст. Такая работа укрепляет память и помогает быстрее повторять материал.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Логичное мышление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summary, нужно выстроить мысли в правильном порядке и показать связи между ними. Это учит рассуждать последовательно и объяснять содержание ясно.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отбирать информацию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сокращения текста полезен не только на английском языке. Он помогает и на других уроках, когда важно быстро отделить главное от второстепенного.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Summary: коротко о главном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учит не просто сокращать текст, а понимать его глубже. Когда ученик умеет выделять главное, он лучше читает, точнее пишет и увереннее справляется с учебными заданиями.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2026-05-31T11:27:34Z</dcterms:created>
  <dcterms:modified xsi:type="dcterms:W3CDTF">2026-05-31T11:27:34Z</dcterms:modified>
</cp:coreProperties>
</file>