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как устроены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из чего состоят слова и как они меняются.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менять форму и смысл в речи. Морфология помогает разглядеть его строение, понять значение и не запутаться в словесных превращениях.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любят переодеваться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части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самая главная часть слова. Он хранит общий смысл и помогает узнавать родственные слова, даже если они выглядят чуть по-разному.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корнем, а суффикс — после него. Эти части помогают образовывать новые слова и добавлять им новые оттенки значения.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показывает, как слово связано с другими словами в предложении. Оно может меняться, чтобы речь звучала правильно и понятно.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словно хранит семейный секрет слова. Он передаёт главный смысл, поэтому слова с одним корнем обычно связаны по значению. Например, в словах лес, лесной и лесник легко увидеть общую основу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помогают находить корень быстрее. Они могут называть предмет, признак или действие, но всё равно остаются «роднёй» по смыслу. Главное — не путать их с похожими, но чужими словами.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Получается 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возникают приехать, уехать, заехать. Слово остаётся узнаваемым, но смысл становится точнее и богаче.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Базовое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простое слово без приставки. Оно называет действие или предмет, например ехать.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 добавляется приставка. Она меняет значение слова и подсказывает направление, начало или завершённость действия.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слову стать новым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маленький помощник после корня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часто помогает создавать новые слова. Он может сделать слово ласковым, уменьшительным или просто назвать предмет по-новому, как будто слово улыбается.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называть людей по профессии или занятию: учитель, читатель. Благодаря им язык становится точным, а новые слова появляются почти как по волшебству.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окончание тоже важно. Оно подстраивается под род, число и падеж существительного, с которым связано, как аккуратный помощник в паре.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изменяемая часть слова. Оно помогает словам соединяться в предложении, чтобы речь звучала грамотно и без «словесной толкотни».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менять окончание в зависимости от числа и падежа: дом, дома, дому. Изменяется форма, но само слово остаётся узнаваемым.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вместе со словом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без окончания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всё слово, кроме окончания. Именно она остаётся, когда слово меняет форму, и помогает увидеть его постоянную часть.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меняется в формах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берёзка, берёзки и берёзке, легко заметить общую основу берёзк-. Она сохраняется, хотя окончание каждый раз другое.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для разбора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не запутаться при разборе слова по составу. Сначала находят окончание, а потом уже рассматривают остальную часть слова внимательнее.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имеют общий корень и близкий смысл. Например, снег, снежный и подснежник связаны между собой не только звучанием, но и значением.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может быть разная часть речи. Одно слово называет предмет, другое — признак, а третье — предмет с добавочным значением.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родство слов нужно по смыслу и корню. Если слова просто похожи на слух, но не связаны по значению, они не однокоренные.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лучше понимать строение языка. Они показывают, как из одного корня вырастают разные, но дружные слова.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людей, животных, предметы и явления. Они отвечают на вопросы кто? что? и помогают дать всему в мире свои имена.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распределены по группам, предложения строить легче. Каждое слово знает свою работу, и текст получается понятным, как хорошо собранный конструктор.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глаголы, местоимения и другие части речи тоже нужны. Одни описывают признаки, другие называют действия, а третьи заменяют слова и связывают речь.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— группы слов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имя предмета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зовёт кота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пахнет ужином, и мама зовёт кота к миске. Слово «мама» называет человека, а «кот» — животное. Такие слова помогают точно сказать, о ком или о чём идёт речь, и легко меняют форму в предложении.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стучит по крыше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начался дождь, и капли застучали по крыше. Это тоже существительное, хотя его нельзя потрогать руками. Оно называет явление природы, а рядом с ним в речи могут появиться разные формы: дождь, дождя, дождю.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помогает описывать предмет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делает предмет заметнее: оно подсказывает цвет, размер, вкус или характер. Без него мяч просто мяч, а с ним он может стать красным, лёгким или упругим.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вместе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подстраивается под существительное. Мы говорим: красный мяч, красная лента, красное яблоко, красные цветы. Так слова в предложении звучат дружно и аккуратно.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увидеть точную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прилагательными описание становится яснее и живее. Добрая девочка, синее небо, высокий дом — и картинка в голове появляется почти сразу, без лишних вопросов.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глагол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 и отвечает на вопросы что делает? что делал? что будет делать? Он помогает показать, что происходит сейчас, раньше или потом.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есть время, число и иногда лицо. Поэтому слова бегу, бежал и буду бежать рассказывают об одном действии, но в разных моментах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делают текст подвижным и живым. Без них рассказ стал бы похож на неподвижную картинку, а с ними события сразу начинают двигаться.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спасают текст от лишних повторов и помогают говорить плавно, как по дорожке без кочек.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личных местоимений помогают заменять имена и делать речь короче.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список личных местоимений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предлоги соединяют слова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предмета появляется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сказать, где находится предмет: в доме, на столе, под деревом. Без него рассказ о месте был бы намного беднее.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предлогами легко показать направление: в школу, к другу, из леса. Они подсказывают, откуда предмет пришёл и куда отправился.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связными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пишутся отдельно и соединяют слова в предложении. Благодаря им речь звучит понятно, а смысл не теряется между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род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один предмет перед нами или несколько: стол, столы. Род помогает отнести слово к мужскому, женскому или среднему роду. Это важно для согласования слов в предложении.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и его 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отвечает за роль слова в предложении и помогает понять, о ком или о чём говорится. Поэтому форма слова может меняться, даже если его смысл остаётся тем же.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разбора слова по 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помогает не пропустить ни одну часть слова и не перепутать их местами.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разбирать слова по составу без страха и спешки. Когда знаешь части слова, ошибки случаются гораздо реже.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правильно писать окончания и не путать формы слов. Это особенно важно там, где одно маленькое окончание меняет всю грамматическую картину.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замечать, как слова связаны друг с другом. Тогда предложение читается легче, а смысл текста становится яснее и точнее.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чтение и письмо увереннее. Ребёнок лучше понимает, почему слово изменилось, и легче объясняет свой ответ.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морфология нужна в речи и письме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много форм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 окончание, но оставаться узнаваемым. Книга, книги, книге, книгой — это разные формы одного и того же слова, как будто оно меняет наряд.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оттенок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суффикс способен сделать слово теплее или ласковее. Домик звучит мягче, чем дом, а котик — дружелюбнее, чем просто кот.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видно по корню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похожи не случайно. Книга и книжный связаны по смыслу и по корню, а вот похожие по звучанию слова не всегда оказываются родственниками.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словах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открывает устройство слов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видно, что слова в русском языке устроены не случайно. Если знать корень, приставку, суффикс, окончание и части речи, читать и писать становится гораздо спокойнее и интереснее.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2026-05-21T11:38:09Z</dcterms:created>
  <dcterms:modified xsi:type="dcterms:W3CDTF">2026-05-21T11:38:09Z</dcterms:modified>
</cp:coreProperties>
</file>