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 причастии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признак по действию и точная речь.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причастие в 7 классе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точнее понимать тексты и грамотно писать. В 7 классе важно научиться узнавать его, отличать от прилагательного и глагола, а также уверенно выбирать суффиксы и окончания.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причастие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обозначить предмет через действие, которое он совершает или испытывает. Эта двойная природа делает его важной частью морфологии и синтаксиса русского языка.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связь с глаголом: оно связано с действием, временем и залогом, но в речи обозначает не само действие, а признак предмета по этому действию.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форма глагола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словосочетаниях вроде «бегущий мальчик» или «прочитанная книга» причастие показывает, каким действием связан предмет. Так описание становится точнее и выразительнее без лишних слов.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прилагательное, причастие согласуется с существительным и отвечает на вопросы какой? какая? какое? какие? Поэтому в предложении оно чаще всего выступает как определение.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прилагательному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отвечает причастие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отвечает на вопросы какой? какая? какое? какие?. По ним легко понять, что слово обозначает признак предмета, а не просто действие или отдельный предмет.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«летящая птица», «решённая задача», «строящийся дом» показывают, что причастие всегда связано с существительным и уточняет его признак через действие.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случаях удобно задавать более точные вопросы: что делающий? что сделанный? Они помогают увидеть связь причастия с действием и определить его смысл в словосочетании.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вопросы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отвечает на вопросы что делает? что сделал? и называет действие. Причастие же описывает предмет через действие и потому ближе к прилагательному по роли в предложении.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причастие отличается от соседних частей речи и почему его легко узнать в тексте.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признаки глагола и прилагательного: оно связано с действием, но называет признак предмета, а не само действие.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материалу темы «Понятие о причастии».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Глагол, прилагательное и причастие: в чём разница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Действительное значение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обозначают признак предмета, который сам совершает действие: читающий ученик, летящая птица, рассказывавший мальчик. В центре внимания находится тот, кто действует.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значение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называют признак предмета, над которым действие совершено: прочитанная книга, построенный дом, решённая задача. Здесь важен результат действия, а не его исполнитель.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это деление считается основным. Оно помогает не только распознавать причастия, но и лучше понимать их смысл в словосочетаниях, предложениях и учебных текстах.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различие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вид причастия, нужно понять, кто выполняет действие: сам предмет или кто-то другой. Это помогает точно объяснять значение слова и выбирать правильную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активно используются в описаниях, но передают разные временные оттенки действия.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причастия распределяются по времени действия: настоящему и прошедшему. Это помогает точнее выбирать форму в зависимости от смысла.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и прошедшего времени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темы: читающий, строящий, несущий; читавший, построенный, несший.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причастие выглядит в речи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Ученик, выполняющий задание, сразу привлекает внимание: по причастию видно, чем он занят. Такая конструкция делает описание коротким и точным, поэтому часто встречается в учебных текстах и инструкциях.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у доски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написанное вечером, сохраняет не только факт, но и дополнительную деталь о времени. Причастие помогает добавить нужный признак предмета без длинного объяснения и делает фразу более собранной.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пометками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построенный в прошлом году, можно описать одной ёмкой конструкцией. Причастие связывает предмет с действием и позволяет передать важную информацию в компактной форме, не перегружая предложение повторениями.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 историей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как член предложения
</a:t>
            </a:r>
            <a:endParaRPr lang="en-US" sz="3500" dirty="0"/>
          </a:p>
        </p:txBody>
      </p:sp>
      <p:sp>
        <p:nvSpPr>
          <p:cNvPr id="8" name="Text 2"/>
          <p:cNvSpPr txBox="1"/>
          <p:nvPr/>
        </p:nvSpPr>
        <p:spPr>
          <a:xfrm>
            <a:off x="56400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обычно зависит от существительного и отвечает за его признак. В словосочетании «уставший турист» оно уточняет предмет и выполняет роль определения.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400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 — определение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5795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изменяется вместе с существительным по роду, числу и падежу: уставший турист, уставшая девочка, уставшее солнце, уставшие дети. Это показывает тесную грамматическую связь.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45795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6336575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 могут быть сказуемыми: «Книга прочитана», «Тетрадь проверена». В таких случаях они не только называют признак, но и сообщают о состоянии предмета.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336575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сказуемого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признаков помогает отличить причастие от других частей речи.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причастие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 — это причастие вместе с зависимыми словами. Он образует более точное описание предмета, потому что показывает не только признак, но и дополнительные обстоятельства действия.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помогает сделать речь короче и выразительнее. Вместо повторов можно одним оборотом передать сразу несколько смысловых оттенков, сохранив ясность высказывания.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оборот, нужно отыскать причастие и задать к нему вопросы от зависимых слов. Если рядом есть поясняющие слова, которые относятся именно к причастию, перед нами причастный оборот.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заметить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 помогают распознавать группы причастий и проверять их написание.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 разряд причастия и помогает отличать действительные формы от страдательных.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начинать с вопроса: кто выполняет действие и на кого оно направлено. Это помогает не путать близкие по форме слова.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представлены равномерно, но смысл у них разный: в одной действие совершается, в другой — направлено на предмет.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 страдательные причастия в примерах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русского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причастий часто зависит от суффикса и формы слова, поэтому внимательность к написанию помогает избежать ошибок в диктанте и сочинении.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особенно важно различать в суффиксах страдательных причастий: е и ё, а также н и нн.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текстах разных стилей
</a:t>
            </a:r>
            <a:endParaRPr lang="en-US" sz="35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21516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стилях причастия делают речь компактнее. Они соединяют действие и признак, поэтому особенно удобны там, где нужно точно и выразительно описать предмет.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4527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определениях причастия делают формулировки точными и краткими. Они позволяют назвать признак через действие: изучаемое правило, решаемая задача, построенная схема.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3523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текстах причастия помогают избежать лишних повторов и передать информацию сжато. Благодаря им описание становится более строгим и логичным, без длинных пояснений.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речь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2519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литературных текстах причастия создают яркие детали и помогают увидеть картину. Сверкающие окна, затихшая улица, усталый путник сразу вызывают образ и настроение.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видно уже в простой фразе: форма причастия меняется вместе с существительным, поэтому предложение звучит грамматически точно и естественно.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подстраивается под существительное, что обеспечивает точную связь слов и помогает строить правильные словосочетания.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причастия с существительным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школьной грамматике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слова в предложении по школьному правилу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причастия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причастий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причастие принимают за прилагательное, если слово похоже по форме. Чтобы не ошибиться, нужно проверить, связано ли оно с действием и есть ли у него глагольные признаки.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прилагательными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путают -н- и -нн-, а также буквы е, ё, и в суффиксах. Здесь помогает правило и внимательное определение полной или краткой формы.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написании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причастном обороте важно заметить слова, которые относятся именно к причастию. Если зависимые слова не найдены, можно неправильно определить границы оборота и пунктуацию.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поиск зависимых слов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 — различать действительные и страдательные причастия. Полезно задавать вопрос: предмет сам действует или действие направлено на него?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различие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3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 повседневной речи и учебе
</a:t>
            </a:r>
            <a:endParaRPr lang="en-US" sz="3435" dirty="0"/>
          </a:p>
        </p:txBody>
      </p:sp>
      <p:sp>
        <p:nvSpPr>
          <p:cNvPr id="11" name="Text 2"/>
          <p:cNvSpPr txBox="1"/>
          <p:nvPr/>
        </p:nvSpPr>
        <p:spPr>
          <a:xfrm>
            <a:off x="643500" y="421354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причастия тоже полезны: они экономят слова и делают сообщение яснее. Фраза о решающей задачу ученице звучит живо и понятно без лишних объяснений.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43500" y="393199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43500" y="1934791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тетрадях, заданиях и объявлениях причастия встречаются постоянно. Они помогают коротко обозначить предмет с признаком по действию: забытая тетрадь, сломанный карандаш, проверенная работа.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43500" y="1653241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43500" y="3074166"/>
            <a:ext cx="35148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причастия делают описание предметов точным и удобным для понимания. С их помощью легко сказать, какая именно книга, схема или таблица имеется в виду.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43500" y="2792616"/>
            <a:ext cx="3331500" cy="2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учебных предметов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точно описывать предмет через действие, согласуется с существительным и часто украшает речь. Если уметь его распознавать, разбор слов и написание станут значительно проще.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главное без лишних сложностей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2026-05-28T09:48:52Z</dcterms:created>
  <dcterms:modified xsi:type="dcterms:W3CDTF">2026-05-28T09:48:52Z</dcterms:modified>
</cp:coreProperties>
</file>