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уровень: основные положения и актуальность
</a:t>
            </a:r>
            <a:endParaRPr lang="en-US" sz="2174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связей организмов и среды — фундамент биологии и экологии.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экосистемной концепции и её роль сегодня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«экосистема» появилось в XX веке и связано с работами А. Тенсли. Сегодня это ключ к пониманию климатических изменений и сохранению природы.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экосистемы и их связи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Биотическая составляющая: живые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растения, животных, микроорганизмы, формирующие сообщество. Их взаимоотношения обеспечивают круговорот веществ и передачу энергии.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Абиотическая среда: неорганические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вода, почва и минералы создают условия жизни и влияют на процессы внутри экосистемы.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веществ и поток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 и азота поддерживает жизнь. Энергия от солнца передаётся через пищевые цепи от продуцентов к потребителям и разлагателям.
</a:t>
            </a:r>
            <a:endParaRPr lang="en-US" sz="109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73525"/>
            <a:ext cx="4804800" cy="8399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2306715"/>
            <a:ext cx="4804800" cy="8399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0" y="3143637"/>
            <a:ext cx="4804800" cy="8399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1900" y="3978450"/>
            <a:ext cx="4804800" cy="83990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сред обитания и их особенности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1596333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среда: океаны и пресные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Характеризуется стабильной температурой и высокой плотностью. Организмы адаптированы к давлению и солёности.
</a:t>
            </a:r>
            <a:endParaRPr lang="en-US" sz="842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2429478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среда: леса и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Переменный климат диктует адаптации к сухости и температурным колебаниям, развитию дыхательных систем.
</a:t>
            </a:r>
            <a:endParaRPr lang="en-US" sz="84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3266400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среда: подземные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Темнота и ограниченное пространство формируют уникальные сообщества микроорганизмов и беспозвоночных.
</a:t>
            </a:r>
            <a:endParaRPr lang="en-US" sz="84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4101213"/>
            <a:ext cx="27759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среда: жизнь внутри и на телах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Симбиоз, паразитизм и комменсализм – типы взаимоотношений, определяющие выживание и развитие видов.
</a:t>
            </a:r>
            <a:endParaRPr lang="en-US" sz="797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среда: физико-химические свойства и биота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обладает высокой плотностью и стабильной температурой, с ухудшением освещённости на глубине и различной солёностью в морях и реках.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адаптированы к давлению, дыханию жабрами или кожей; к ним относятся рыбы, водоросли и разнообразный планктон.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среда: климатические условия и жизненные стратегии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сталкиваются с изменчивой температурой и влажностью. Для защиты от высыхания развиты кожные покровы и специализированное дыхание.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 помогают искать воду и избегать опасностей. К таким стратегиям прибегают птицы, млекопитающие и насекомые.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среда: характеристики и экосистемные роли обитателей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мало света, температура меняется, пространство ограничено, но имеется обилие органических веществ, питательных для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 беспозвоночные перерабатывают органику, формируя структуру и плодородие почвы, что важно для экосистемы.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среда: symбиоз и взаимодействия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на примерах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паразиты живут внутри или на хозяевах, потребляя ресурсы. Например, гельминты у животных наносят вред, снижая их здоровье.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отношения: 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— соединение гриба и водоросли, где каждый компонент поддерживает другого, создавая особый биологический организм.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организмы, например бактерии кишечника, существуют без вреда для хозяина, получая питание и защиту.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температура, свет, влажность и химический состав среды, которые определяют условия существования и развитие организмов.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и их влияние на жизнь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взаимодействия между живыми организмами: конкуренция, симбиоз и хищничество, влияющие на распределение и численность видов.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экологические факторы: формы взаимодействий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7175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вызывает борьбу за ресурсы, например между травоядными за пищу, что регулирует популяции видов.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00730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способствует взаимной выгоде, как в опылении цветущих растений насекомыми, а хищничество и паразитизм поддерживают экологический баланс.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экологические факторы: примеры и последствия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возникают вследствие человеческой деятельности, включая промышленное загрязнение атмосферы, урбанизацию, добычу полезных ископаемых, а также интенсивную вырубку лесов и изменение ландшафтов.
</a:t>
            </a:r>
            <a:endParaRPr lang="en-US" sz="81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Ежегодное уничтожение более 13 миллионов гектаров тропических лесов приводит к исчезновению множества видов. Загрязнение водоемов нарушает жизненный цикл гидробионтов, а выбросы углекислого газа способствуют глобальному изменению климата.
</a:t>
            </a:r>
            <a:endParaRPr lang="en-US" sz="81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 абиотическим факторам среды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 и кожистые листья пустынных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 развивают мощные корневые системы, позволяющие добывать воду из глубоких слоев почвы. Толстый кожистый покров служит для минимизации испарения, обеспечивая выживание в сухих и жарких условиях.
</a:t>
            </a:r>
            <a:endParaRPr lang="en-US" sz="768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антифризы у арктических рыб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Арктики синтезируют особые белковые вещества, предотвращающие замерзание клеточной жидкости при экстремально низких температурах. Эта уникальная адаптация обеспечивает их существование в ледяных водах.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 у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сохраняют постоянную температуру тела благодаря плотному волосяному покрову и подкожному жиру. Эти изоляционные структуры помогают выдерживать большие колебания температуры окружающей среды.
</a:t>
            </a:r>
            <a:endParaRPr lang="en-US" sz="79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биотическим экологическим факторам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развивают мимикрию для защиты: бабочка-стеклянница имитирует опасных ос, обманывая хищников, что повышает шансы на выживание в сложных биотических отношениях.
</a:t>
            </a:r>
            <a:endParaRPr lang="en-US" sz="965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муравьёв и бактерий обеспечивают коллективную защиту и взаимопомощь, а предупреждающее окрашивание лягушек-древолазов служит сигналом ядовитости для потенциальных врагов.
</a:t>
            </a:r>
            <a:endParaRPr lang="en-US" sz="82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действие экологических факторов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света вызывает повышение температуры в экосистемах, что ограничивает рост теневыносливых растений и меняет структуру растительного сообщества.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влажность способствует активному размножению комаров, что влияет на пищевые цепи и состояние здоровья других животных в экосистеме.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вмешательство усиливает взаимодействие факторов, вызывая цепные экологические реакции и нарушая естественный баланс экосистем.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вида: границы и ограничения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— это совокупность условий и ресурсов, необходимых для существования вида в определённой среде обитания.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Потенциальная ниша охватывает все подходящие условия, а реализованная ниша ограничена конкуренцией и другими биотическими факторами.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экологии ниши помогает прогнозировать влияние изменений в среде и взаимодействие видов в экосистемах.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дуб способен расти на разных почвах, но занимает лишь часть территории из-за конкуренции с другими растениями и воздействия насекомых.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отношения в экосистемах: разнообразие и примеры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борются за одинаковые ресурсы, например, зайцы и лисицы конкурируют за территорию и пищу в экосистеме.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Взаимовыгодное сотрудничество между видом, как в случае гриба и дерева, создающих микоризу для взаимопомощи.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сторона извлекает выгоду в ущерб другой, например, гельминты, паразитирующие на млекопитающих.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Односторонняя польза без вреда, как рыбы-прилипалы, живущие рядом с акулами, используя их для защиты и питания.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преобразуется в органическую массу зелеными растениями, далее последовательно передаётся на высшие трофические уровни с существенными потерями.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энергетических потоков в экосистеме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теряется на каждом уровне, что ограничивает количество потребителей в верхних звеньях пищевой цепи.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«Экология», 2021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видов сосудистых растений и позвоночных животных в разных экосистемах России демонстрирует влияние среды и антропогенных факторов.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в типах экосистем России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экосистемы сохраняют высокое биоразнообразие, в то время как урбанизация значительно снижает количество видов.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Российской академии наук, 2022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устойчивости экосистем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видов повышает устойчивость экосистемы к изменениям, обеспечивая функциональное разнообразие и резервы для адаптации.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пищевых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пищевая сеть способствует сбалансированному распределению энергии и стабилизации популяций различных видов.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обладают способностью самостоятельно восстанавливаться после нарушений, поддерживая устойчивость и продуктивность.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 нарушениям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Упрощённые системы, например агроэкосистемы, менее устойчивы и подвержены деградации при внешних воздействиях.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экосистемного подхода для устойчивого развития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экосистемных процессов необходимо для сохранения биологического разнообразия, рационального природопользования и формирования экологического сознания в обществе.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2026-05-10T06:00:10Z</dcterms:created>
  <dcterms:modified xsi:type="dcterms:W3CDTF">2026-05-10T06:00:10Z</dcterms:modified>
</cp:coreProperties>
</file>