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5800" y="1802850"/>
            <a:ext cx="56403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Section 3. Is travelling worth the effort and money?
</a:t>
            </a:r>
            <a:endParaRPr lang="en-US" sz="2016" dirty="0"/>
          </a:p>
        </p:txBody>
      </p:sp>
      <p:sp>
        <p:nvSpPr>
          <p:cNvPr id="4" name="Text 1"/>
          <p:cNvSpPr txBox="1"/>
          <p:nvPr/>
        </p:nvSpPr>
        <p:spPr>
          <a:xfrm>
            <a:off x="355800" y="465885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55800" y="2627550"/>
            <a:ext cx="50421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Путешествия: деньги, время, опыт и личный выбор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travel важен в 9 классе
</a:t>
            </a:r>
            <a:endParaRPr lang="en-US" sz="2339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путешествий помогает говорить по-английски о реальных ситуациях: билетах, отеле, дороге и впечатлениях. Она развивает словарный запас, чтение, speaking и умение сравнивать плюсы и минусы.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people spend money on when travelling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расходы
</a:t>
            </a:r>
            <a:pPr algn="l" indent="0" marL="0">
              <a:lnSpc>
                <a:spcPct val="100000"/>
              </a:lnSpc>
              <a:buNone/>
            </a:pPr>
            <a:r>
              <a:rPr lang="en-US" sz="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деньги уходят на transport, accommodation и food. К этим пунктам быстро добавляются local transport, entrance fees и souvenirs, поэтому общий бюджет растёт даже в короткой поездке.
</a:t>
            </a:r>
            <a:endParaRPr lang="en-US" sz="1257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140974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траты
</a:t>
            </a:r>
            <a:pPr algn="l" indent="0" marL="0">
              <a:lnSpc>
                <a:spcPct val="100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Besides the main costs, travellers often pay for insurance, taxi rides, mobile connection and exchange fees. Небольшие покупки, snacks и emergency spending тоже могут заметно увеличить итоговую сумму.
</a:t>
            </a:r>
            <a:endParaRPr lang="en-US" sz="1219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2717796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дорогие пункты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Aviation tickets and hotel rooms are often the most expensive part of a trip. Prices rise in high season, at weekends and when people book late, especially for popular destinations.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294609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бюджет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family may spend little on food, while another pays more for sightseeing and transport. Choice of destination, trip length and comfort level strongly influence the final cost.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4450" y="3876475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Travelling is easier to plan when costs are written in advance. A clear list helps students understand where money goes and what can be reduced without losing the main experience.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 в 10–15% помогает покрыть задержки, изменения планов и незапланированные покупки.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уходит бюджет поездки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Transport и hotel обычно занимают самую большую часть бюджета, поэтому их стоит планировать первыми.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 типичным расходам в поездке; резервный фонд 10–15% — практическая рекомендация.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69" y="925750"/>
            <a:ext cx="2745463" cy="216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26266"/>
            <a:ext cx="2745600" cy="216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94" y="916325"/>
            <a:ext cx="2745463" cy="216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Подростки, приехавшие в новый город, сразу замечают узкие улицы, старые дома и необычные вывески. Такие детали помогают лучше понять архитектуру и историю, чем страница учебника. После прогулки карта города уже не кажется абстрактной.
</a:t>
            </a:r>
            <a:endParaRPr lang="en-US" sz="1035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запоминается
</a:t>
            </a:r>
            <a:endParaRPr lang="en-US" sz="1442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музее школьники видят реальные предметы, картины и документы, о которых раньше только читали. Один зал может рассказать больше, чем длинный текст, потому что впечатления связаны с местом, светом и тишиной вокруг.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как живая история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 национальном парке или у исторического памятника не просто отдыхает, а учится замечать природу, традиции и правила поведения. Фото на фоне достопримечательности потом напоминает не только о поездке, но и о новом знании.
</a:t>
            </a:r>
            <a:endParaRPr lang="en-US" sz="99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культурные открытия
</a:t>
            </a:r>
            <a:endParaRPr lang="en-US" sz="1292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как способ узнать мир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325" y="1392109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237" y="2077064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325" y="2781486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325" y="3484420"/>
            <a:ext cx="449400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9237" y="4181428"/>
            <a:ext cx="505575" cy="449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 и выражения по теме travel
</a:t>
            </a:r>
            <a:endParaRPr lang="en-US" sz="2393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Journey, trip, travel, tourist, destination и sightseeing помогают описывать саму поездку. Эти слова часто встречаются в заданиях и нужны, чтобы говорить о маршруте, цели и впечатлениях.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Booking, passport, delay и budget относятся к подготовке и организации. С ними легко объяснить, когда поездка начинается вовремя, а когда возникают трудности или лишние расходы.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поездки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on a trip, save money и be worth it полезны, когда нужно сказать, оправданы ли траты. Выражения cheaper than и worth the money помогают сравнивать варианты.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и выбор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Take a break, have a great time и get a lot of experience описывают положительную сторону путешествий. Они подходят для короткого мнения о поездке и личных впечатлений.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Comfortable, exhausting и not worth the effort помогают честно описать результат. Эти слова нужны, когда школьник объясняет, почему поездка была удобной, утомительной или слишком трудной.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удобства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5488" y="1531350"/>
            <a:ext cx="3021424" cy="26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Travel or stay at home: comparison in English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Classroom comparison based on common travel situations.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что поездка и дом дают разные преимущества, поэтому выбор зависит от цели и бюджета.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Staying at home is cheaper and more comfortable, but travelling gives more new experiences, stronger memories and real-life practice with English and communication.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travelling is especially useful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holiday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поездка помогает отдохнуть всей семье, её польза видна сразу: меняется обстановка, появляется совместное время и меньше повседневных забот. Отдых легче оценить после возвращения.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trip or museum visit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поездка полезна, если связана с уроками, историей или искусством. Тогда школьники получают новые знания и лучше запоминают материал благодаря живым впечатлениям.
</a:t>
            </a:r>
            <a:endParaRPr lang="en-US" sz="1186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Visiting relatives or sport event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к родственникам или на соревнования имеет понятную цель. В таких случаях путешествие помогает общению, поддержке близких и получению яркого опыта.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Language practice abroad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задача — практика английского, поездка даёт реальное общение, новые слова и уверенность. После такого опыта легче говорить и понимать людей в обычных ситуациях.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стоит ли поездка усилий и денег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принятия решения по типичным школьным и семейным ситуациям путешествий.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Difficulties and negative sides of travelling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может быть tiring и stressful, если день заполнен делами с утра до вечера. Когда почти нет времени на отдых, даже интересные места перестают радовать.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Задержки и очереди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Long queues, flight delays и changes in plans часто портят настроение. Из-за них семья тратит больше времени, чем ожидала, и вынуждена быстро перестраивать маршрут.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Неприятные неожиданности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Lost luggage, bad weather и crowded places создают дополнительные трудности. Такие ситуации не всегда зависят от человека, но требуют терпения и спокойной реакции.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плотный 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Too many activities in one day make a trip less enjoyable, especially for школьников. Когда расписание слишком tight, у человека остаётся мало сил, чтобы действительно увидеть и запомнить поездку.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поездка ценна не только как отдых, но и как возможность сменить обстановку и провести время без обычной рутины.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travellers value most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приоритеты — отдых и новые впечатления; покупки и сувениры обычно играют второстепенную роль.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типичных предпочтений путешественников.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stays after the journey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 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поездки остаются фотографии, короткие истории и яркие детали, которые легко пересказывать друзьям и семье. Такие воспоминания помогают снова пережить приятные моменты и лучше запомнить место.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навыки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учит собирать вещи, читать расписание, пользоваться транспортом и ориентироваться в незнакомом месте. Даже простые действия дают полезный практический опыт и больше самостоятельности.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себе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или подросток справляется с новой ситуацией, он чувствует себя увереннее. Успешная поездка показывает, что можно решать бытовые задачи и спокойно действовать в незнакомой среде.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воспоминания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поездки создают общие темы для разговора и укрепляют отношения. Совместные впечатления часто становятся важнее самих маршрутов, потому что они объединяют людей надолго.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travel in a cheaper and smarter way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560766" y="1041025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Бронируйте заранее
</a:t>
            </a:r>
            <a:pPr algn="l" indent="0" marL="0">
              <a:lnSpc>
                <a:spcPct val="100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бронирование часто помогает найти более низкие цены на билеты и жильё. Когда план поездки готов заранее, легче сравнивать варианты и избежать лишних переплат.
</a:t>
            </a:r>
            <a:endParaRPr lang="en-US" sz="1171" dirty="0"/>
          </a:p>
        </p:txBody>
      </p:sp>
      <p:sp>
        <p:nvSpPr>
          <p:cNvPr id="13" name="Text 3"/>
          <p:cNvSpPr txBox="1"/>
          <p:nvPr/>
        </p:nvSpPr>
        <p:spPr>
          <a:xfrm>
            <a:off x="2560766" y="1799194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спокойный сезон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в low season обычно обходятся дешевле, а места бывают менее переполнены. Это особенно полезно для тех, кто хочет сэкономить и путешествовать без спешки.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560766" y="2557363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цены онлайн
</a:t>
            </a:r>
            <a:pPr algn="l" indent="0" marL="0">
              <a:lnSpc>
                <a:spcPct val="100000"/>
              </a:lnSpc>
              <a:buNone/>
            </a:pPr>
            <a:r>
              <a:rPr lang="en-US" sz="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покупкой полезно проверить несколько сайтов и посмотреть, где условия выгоднее. Так проще найти скидки, детские тарифы и предложения с бесплатными развлечениями.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2560766" y="3315532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Упрощайте проживание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нужен дорогой отель: иногда достаточно простого и чистого жилья. Если главное — маршрут и впечатления, можно сократить расходы без потери качества отдыха.
</a:t>
            </a:r>
            <a:endParaRPr lang="en-US" sz="1171" dirty="0"/>
          </a:p>
        </p:txBody>
      </p:sp>
      <p:sp>
        <p:nvSpPr>
          <p:cNvPr id="16" name="Text 6"/>
          <p:cNvSpPr txBox="1"/>
          <p:nvPr/>
        </p:nvSpPr>
        <p:spPr>
          <a:xfrm>
            <a:off x="2560766" y="4073720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Составляйте бюджет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бюджет помогает заранее понять, сколько денег уйдёт на дорогу, еду и дополнительные траты. Это делает поездку спокойнее и снижает риск неожиданных расходов.
</a:t>
            </a:r>
            <a:endParaRPr lang="en-US" sz="11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8519" y="1515502"/>
            <a:ext cx="3326963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Ways to save money during a trip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travel-saving strategies.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способы сократить расходы и сохранить комфорт в поездке.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экономия обычно связана с билетами, питанием и транспортом. Простые решения помогают снизить расходы без потери главных впечатлений.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поездок часто связан не только с деньгами, но и с усталостью, учебной нагрузкой и страхом перед непредсказуемыми ситуациями.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some people do not want to travel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причины обычно главные, но для многих людей важны также время, здоровье и психологический комфорт.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на основе типичных причин отказа от путешествий.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850" y="1553053"/>
            <a:ext cx="511200" cy="408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663" y="4178821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Travelling and family relationships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поездка убирает привычную школьную и рабочую спешку, поэтому у семьи появляется больше времени для спокойных разговоров, шуток и обсуждения планов на день.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общения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Фото, короткие видео и забавные случаи из поездки становятся частью семейной истории. Потом их легко вспоминать дома, на праздниках или в разговорах с родственниками.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воспоминания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вместе выбирают маршрут, ждут транспорт и решают бытовые задачи, они лучше понимают друг друга. Это особенно важно для подростков и родителей.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Теплее отношения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помогает увидеть близких в другой обстановке, без обычных домашних дел. Такой опыт часто делает общение легче, спокойнее и более доверительным.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без рутины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a trip is not worth the effort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дорогая поездка
</a:t>
            </a:r>
            <a:pPr algn="l" indent="0" marL="0">
              <a:lnSpc>
                <a:spcPct val="100000"/>
              </a:lnSpc>
              <a:buNone/>
            </a:pPr>
            <a:r>
              <a:rPr lang="en-US" sz="6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расходы слишком высоки, а пользы мало, поездка перестаёт быть разумным выбором. В такой ситуации лучше пересмотреть маршрут, сроки или вообще отказаться от поездки.
</a:t>
            </a:r>
            <a:endParaRPr lang="en-US" sz="1280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времени и 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плотный график, долгие переезды и почти полное отсутствие свободного времени делают путешествие утомительным. Тогда человек не успевает отдохнуть и почувствовать удовольствие от смены обстановки.
</a:t>
            </a:r>
            <a:endParaRPr lang="en-US" sz="1198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Неясная цель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непонятно, зачем нужна поездка, трудно оценить её результат. Без чёткой цели путешествие может оказаться просто дорогой и напряжённой сменой места без заметной пользы.
</a:t>
            </a:r>
            <a:endParaRPr lang="en-US" sz="1291" dirty="0"/>
          </a:p>
        </p:txBody>
      </p:sp>
      <p:sp>
        <p:nvSpPr>
          <p:cNvPr id="13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Плохое самочувствие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болеет, очень устал или тревожится, поездка может стать лишней нагрузкой. В таких случаях дома часто безопаснее и спокойнее, чем в дороге.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a trip successful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удачной поездки: от планирования к результату.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вопросов помогают понять, оправданы ли деньги и усилия на поездку.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пунктов учитывает человек перед отъездом, тем легче выбрать поездку, которая даст реальную пользу и приятные впечатления.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структуризация раздела.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Conclusion: is travelling worth it?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оправдано, когда оно даёт новые знания, отдых и живые впечатления, а не только расходы и усталость. Лучший выбор — поездка с ясной целью, безопасным планом и заметной пользой.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2026-05-31T13:10:10Z</dcterms:created>
  <dcterms:modified xsi:type="dcterms:W3CDTF">2026-05-31T13:10:10Z</dcterms:modified>
</cp:coreProperties>
</file>