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со змеями, ящерицами, черепахами и крокодилами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наземные позвоночные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и почему удивляют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живут на Земле сотни миллионов лет. Их можно встретить в лесах, степях, пустынях, у рек и болот. У каждого вида свои умения: кто-то быстро бегает, кто-то прячется в панцирь, а кто-то отлично ползает и охотится. Текст может быть тут в картинке? No. We must not have extra. But body max 45 words. Let's ensure exact Russian text. Need no English. Let's rewrite all.
</a:t>
            </a:r>
            <a:endParaRPr lang="en-US" sz="1166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пресмыкающихся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50" y="170962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чешуя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пресмыкающихся покрыто сухой чешуёй. Она помогает сохранять влагу и защищает кожу от повреждений, когда животное ползает по земле, камням или песку.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50" y="2477712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лёгкими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пресмыкающиеся дышат только лёгкими. Поэтому им нужно выходить на воздух, а жить под водой постоянно они не могут, хотя некоторые отлично плавают.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50" y="324579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откладывает яйца на суше. У яиц есть плотная оболочка, которая помогает защитить будущего детёныша от высыхания и повреждений.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50" y="401385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зависит от окружающего тепла. Поэтому пресмыкающимся нужны солнце, тень и укрытия: так они могут согреться, а потом немного остыть.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помогает защищаться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высыхания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прикрывает кожу и не даёт ей быстро высыхать. Это особенно важно в жаркую погоду, когда солнце и ветер легко забирают влагу.
</a:t>
            </a:r>
            <a:endParaRPr lang="en-US" sz="11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чешуйки работают как крепкая одежда. Они помогают телу выдерживать царапины, когда животное пробирается через траву, ветки или камни.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чешуя не только защищает, но и помогает скользить по земле. Благодаря ей змея может упираться в поверхность и двигаться вперёд.
</a:t>
            </a:r>
            <a:endParaRPr lang="en-US" sz="11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дышат и двигаются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воздухом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пресмыкающихся есть лёгкие, поэтому им нужен воздух. Они не могут жить под водой всё время и обязательно поднимаются на поверхность, чтобы дышать.
</a:t>
            </a:r>
            <a:endParaRPr lang="en-US" sz="1088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бегают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двигаются на четырёх лапах. Они быстро бегают, резко меняют направление и успевают спрятаться, если рядом появляется опасность.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ползают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не имеют ног, но их тело очень гибкое. Они изгибаются волнами, упираются чешуйками в землю и легко скрываются в траве или песке.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шагают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движутся медленно, зато уверенно. Их тяжёлый панцирь делает шаги неторопливыми, но помогает им хорошо защищаться от врагов.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очень важно для их жизни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Согреваются на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часто выходят на солнце, чтобы стать более активными. Тепло помогает им двигаться быстрее, искать пищу и внимательнее замечать опасность.
</a:t>
            </a:r>
            <a:endParaRPr lang="en-US" sz="1350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удобное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они могут лежать на тёплых камнях или открытых местах. А в жаркий полдень быстро уходят в тень, чтобы не перегреться.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холоде замедляются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становится прохладно, пресмыкающиеся двигаются медленнее. Им нужно больше тепла, поэтому погода сильно влияет на их поведение.
</a:t>
            </a:r>
            <a:endParaRPr lang="en-US" sz="13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пресмыкающиеся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242950" y="2365275"/>
            <a:ext cx="1366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живут в пустынях, лесах, степях, горах и у воды. Они умеют приспосабливаться к разным условиям, если там достаточно тепла.
</a:t>
            </a:r>
            <a:endParaRPr lang="en-US" sz="1162" dirty="0"/>
          </a:p>
        </p:txBody>
      </p:sp>
      <p:sp>
        <p:nvSpPr>
          <p:cNvPr id="13" name="Text 3"/>
          <p:cNvSpPr txBox="1"/>
          <p:nvPr/>
        </p:nvSpPr>
        <p:spPr>
          <a:xfrm>
            <a:off x="2662576" y="2365275"/>
            <a:ext cx="1366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реками и болотами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выбирают берега рек, озёр и болот. Здесь легче найти пищу и укрытие, а некоторые животные чувствуют себя у воды особенно хорошо.
</a:t>
            </a:r>
            <a:endParaRPr lang="en-US" sz="1162" dirty="0"/>
          </a:p>
        </p:txBody>
      </p:sp>
      <p:sp>
        <p:nvSpPr>
          <p:cNvPr id="14" name="Text 4"/>
          <p:cNvSpPr txBox="1"/>
          <p:nvPr/>
        </p:nvSpPr>
        <p:spPr>
          <a:xfrm>
            <a:off x="4082204" y="2365275"/>
            <a:ext cx="1366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и водные 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черепах есть и сухопутные, и водные виды. Одни больше времени проводят на суше, а другие уверенно плавают и ныряют.
</a:t>
            </a:r>
            <a:endParaRPr lang="en-US" sz="1162" dirty="0"/>
          </a:p>
        </p:txBody>
      </p:sp>
      <p:sp>
        <p:nvSpPr>
          <p:cNvPr id="15" name="Text 5"/>
          <p:cNvSpPr txBox="1"/>
          <p:nvPr/>
        </p:nvSpPr>
        <p:spPr>
          <a:xfrm>
            <a:off x="5501833" y="2365275"/>
            <a:ext cx="1366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почти всегда живут возле воды. Она помогает им охотиться, прятаться и спокойно лежать, ожидая добычу.
</a:t>
            </a:r>
            <a:endParaRPr lang="en-US" sz="1162" dirty="0"/>
          </a:p>
        </p:txBody>
      </p:sp>
      <p:sp>
        <p:nvSpPr>
          <p:cNvPr id="16" name="Text 6"/>
          <p:cNvSpPr txBox="1"/>
          <p:nvPr/>
        </p:nvSpPr>
        <p:spPr>
          <a:xfrm>
            <a:off x="6921462" y="2365275"/>
            <a:ext cx="1366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пресмыкающиеся умеют хорошо прятаться среди травы, камней, веток и песка. Такая маскировка помогает им избегать врагов и неожиданно нападать на добычу.
</a:t>
            </a:r>
            <a:endParaRPr lang="en-US" sz="11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пресмыкающиеся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00" y="1942137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—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часто питаются мышами, лягушками и птицами. Они подкрадываются тихо и ловят добычу внезапно, поэтому в природе их считают умелыми хищниками.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2926700" y="2609946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ловят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ящерицы охотно едят насекомых. Они быстро замечают движение и успевают схватить жука, муху или кузнечика почти без промедления.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00" y="3277755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едят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могут быть всеядными или растительноядными. Они поедают листья, траву и плоды, а значит, помогают природе по-своему.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00" y="3945565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охотятся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ловят рыбу и других животных, которые подходят близко к берегу. Они долго лежат неподвижно, а потом нападают очень быстро.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— быстрые и ловкие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— и в щель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Ящерица сидела на тёплом камне, будто грелась после сна. Но стоило рядом шевельнуться травинке, как она в один миг юркнула в узкую щель. Маленькое тело, быстрые лапки и отличная реакция делают её настоящим мастером побега.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Хвост-обманщик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ящерица спасается очень необычно: она может отбросить хвост, если её схватил враг. Пока хищник отвлекается, животное убегает и прячется. Потом хвост вырастает снова, но на это требуется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— без лап, но очень подвижные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50" y="170962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двигаются, изгибая длинное тело и упираясь чешуйками в землю. Так они могут быстро скользить вперёд, даже если у них нет ног.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17950" y="2477712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Прячутся очень ловко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умеют исчезать в траве, песке и норах почти мгновенно. Такая скрытность помогает змее и охотиться, и спасаться от врагов.
</a:t>
            </a:r>
            <a:endParaRPr lang="en-US" sz="1250" dirty="0"/>
          </a:p>
        </p:txBody>
      </p:sp>
      <p:sp>
        <p:nvSpPr>
          <p:cNvPr id="11" name="Text 4"/>
          <p:cNvSpPr txBox="1"/>
          <p:nvPr/>
        </p:nvSpPr>
        <p:spPr>
          <a:xfrm>
            <a:off x="417950" y="324579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опасны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змей есть неядовитые и ядовитые виды. Поэтому встречать змею нужно спокойно, не шуметь и не пытаться трогать её руками.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417950" y="401385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помогают природе, потому что поедают грызунов. Если мышей становится меньше, растения и запасы человека тоже меньше страдают.
</a:t>
            </a:r>
            <a:endParaRPr lang="en-US" sz="11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— животные с панцирем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Домик, который всегда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черепахи — это не просто «броня», а часть её тела. Он помогает пережить опасность и защититься от ударов. Поэтому черепаха может спокойно медленно идти по тропинке и не спешить, словно несёт на спине маленький домик.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Терпеливая и выносливая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двигаются небыстро, зато умеют долго жить и приспосабливаться к разным условиям. Одни живут на суше, другие — у воды. Их спокойный шаг напоминает: не всегда победитель тот, кто бежит быстрее всех.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сильные хищники у воды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живут возле рек, озёр и болот. Вода помогает им прятаться и поджидать добычу, а берега дают место для отдыха и нагрева на солнце.
</a:t>
            </a:r>
            <a:endParaRPr lang="en-US" sz="1088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крокодила длинный хвост, крепкая кожа и сильные челюсти. Такое строение помогает ему быстро бросаться на добычу и удерживать её очень крепко.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засада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крокодил лежит почти неподвижно, будто бревно. Но это обман: стоит добыче приблизиться, и хищник мгновенно приходит в движение.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относятся к самым древним животным на Земле. Они сохранили много старинных признаков и потому особенно интересны учёным.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детёныши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место для кладки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выбирает песок, землю или траву, где яйца будут в тепле и безопасности. Такое место помогает будущим детёнышам развиваться.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с 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пресмыкающихся яйца покрыты прочной оболочкой. Она защищает их от высыхания и помогает сохранить жизнь зародышу.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малышей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из яйца выходит детёныш. Он уже похож на взрослое животное, только совсем маленький и осторожный.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видов, например у черепах и крокодилов, взрослые охраняют кладку или малышей. У змей и ящериц заботы обычно меньше.
</a:t>
            </a:r>
            <a:endParaRPr lang="en-US" sz="9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этим животным нужна защита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другой мусор опасны для пресмыкающихся. Животные могут пораниться или попасть в загрязнённую воду и потерять безопасное место для жизни.
</a:t>
            </a:r>
            <a:endParaRPr lang="en-US" sz="934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шум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уничтожают траву, укрытия и гнёзда. Сильный шум тоже мешает: животные пугаются, прячутся и тратят силы вместо того, чтобы искать пищу.
</a:t>
            </a:r>
            <a:endParaRPr lang="en-US" sz="1053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строят дороги и дома, исчезают места, где жили ящерицы, змеи и черепахи. Без привычной среды многим видам трудно выжить.
</a:t>
            </a:r>
            <a:endParaRPr lang="en-US" sz="1053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этих причин некоторые пресмыкающиеся становятся редкими и попадают в Красную книгу. Это знак, что им особенно нужна наша защита и осторожность.
</a:t>
            </a:r>
            <a:endParaRPr lang="en-US" sz="9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 человек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00" y="1942137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за пресмыкающимися, чтобы лучше понимать, как они живут, чем питаются и как защищаются. Такие знания помогают изучать природу без лишнего вреда.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2926700" y="2609946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животное нельзя трогать руками. Даже маленькая змея или ящерица может испугаться, а встреча должна быть спокойной и безопасной для всех.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2926700" y="3277755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под присмотром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зоопарках и террариумах пресмыкающихся держат по строгим правилам. Им нужны правильная температура, вода, укрытия и забота специалистов.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00" y="3945565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редким видам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знают больше о пресмыкающихся, они лучше берегут редких животных. Это помогает сохранять виды и не мешать их жизни в природе.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навредить пресмыкающимся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ловить диких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Диких пресмыкающихся не стоит брать в руки и приносить домой. Им лучше оставаться там, где они нашли себе пищу, тепло и укрытие.
</a:t>
            </a:r>
            <a:endParaRPr lang="en-US" sz="1088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разрушать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тревожить кладки, гнёзда и норы. Даже небольшая неосторожность может повредить яйца или напугать родителей, которые заботятся о потомстве.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Пресмыкающимся нужны чистая вода, тишина и спокойные места. Если вокруг много мусора и шума, им становится труднее жить и прятаться.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 пользе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ящерица приносит пользу: она уменьшает число насекомых. Бережное отношение помогает сохранить и животных, и их дом.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пресмыкающихся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и очень крупная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 могут заглатывать добычу, которая шире их головы. Для этого их челюсти устроены очень подвижно. Звучит как трюк фокусника, но это обычная жизнь хищника.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Черепахи-долгожители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живут очень долго, и у некоторых видов жизнь измеряется десятками лет. Их спокойный характер и выносливость помогают им выживать там, где другим животным было бы труднее.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Ящерица-невидимка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умеют быстро прятаться в траве, под камнями и в щёлках. У некоторых видов окраска помогает сливаться с окружающей средой, будто они надевают костюм-невидимку.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пресмыкающиеся отличаются от других животных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50" y="170962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пресмыкающихся кожа сухая и покрыта чешуёй. У земноводных она влажная, поэтому им нужны совсем другие условия для жизни.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417950" y="2477712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сильнее зависят от температуры вокруг, чем птицы и млекопитающие. Им нужны солнце, тень и укрытия, чтобы оставаться активными.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50" y="324579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живёт на суше и хорошо приспособлено к ней. Даже те, кто связан с водой, часто выходят на берег.
</a:t>
            </a:r>
            <a:endParaRPr lang="en-US" sz="1162" dirty="0"/>
          </a:p>
        </p:txBody>
      </p:sp>
      <p:sp>
        <p:nvSpPr>
          <p:cNvPr id="12" name="Text 5"/>
          <p:cNvSpPr txBox="1"/>
          <p:nvPr/>
        </p:nvSpPr>
        <p:spPr>
          <a:xfrm>
            <a:off x="417950" y="401385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с оболочкой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детёныши развиваются в яйцах с прочной оболочкой. Такая защита помогает будущему животному выжить в более сухой среде.
</a:t>
            </a:r>
            <a:endParaRPr lang="en-US" sz="12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пресмыкающихся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00" y="1942137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это наземные позвоночные животные. У них есть внутренний скелет, а тело защищает сухая чешуя.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00" y="2609946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дышат лёгкими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пресмыкающиеся дышат лёгкими. Поэтому им нужно время от времени выходить на поверхность и не жить под водой постоянно.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00" y="3277755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есть быстрые и медленные, маленькие и большие виды. Одни ловят насекомых, другие охотятся на более крупную добычу.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00" y="3945565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помогают природе, потому что регулируют число насекомых и грызунов. Без них в мире было бы куда больше непрошеных соседей.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древние и удивительные животные. Они живут по-своему, помогают природе и умеют отлично приспосабливаться. Достаточно просто наблюдать за ними с уважением и не мешать им жить.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пресмыкающиеся заслуживают внимания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2026-05-26T01:11:03Z</dcterms:created>
  <dcterms:modified xsi:type="dcterms:W3CDTF">2026-05-26T01:11:03Z</dcterms:modified>
</cp:coreProperties>
</file>