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предметы по объему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сколько места занимает каждый предмет.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встречается дома и в школе каждый день: в бутылке с водой, коробке для карандашей, кастрюле, ведре и даже в игрушечной коробке.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вокруг нас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объем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предмета с маленьким объемом внутри свободного места меньше. Поэтому в него влезает не так много, как в большой.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показывает, сколько места занимает предмет или жидкость внутри. Чем больше объем, тем больше туда помещается.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объем удобно понимать как ответ на вопрос: сколько сюда помещается и сколько места уже занято.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может обманывать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 узкий стакан может выглядеть вместительным, но внутри он бывает меньше низкой и широкой миски. Глазами легко ошибиться.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гадать, сравнивают меркой, считают одинаковые кубики или переливают жидкость в одинаковые емкости. Тогда ответ получается точным.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 для сравнения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предмет занимает больше места, говорят: у него объем больше. Это самое простое и точное слово для ответа.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места занимает меньше, используют слово меньше. Так сразу понятно, какой предмет или сосуд вместительнее, а какой скромнее.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количество места одинаковое, говорят равно. Эти три слова помогают быстро и понятно назвать результат сравнения.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объем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предмет или жидкость, затем измеряют в одинаковой мерке и сравнивают результат.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миллилитров содержится в одном литре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соотношение единиц объема: 1 л = 1000 мл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понимать, сколько жидкости помещается в бутылку, стакан или маленькую порцию.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как мерка объема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твердый предмет занимает 8 одинаковых кубиков, а другой — 12, то второй предмет имеет больший объем. Считать кубики удобно и честно.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показывает, что важен не внешний вид, а количество занятых мест. Маленький на вид предмет иногда оказывается настоящим чемпионом по вместимости.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через одинаковые стаканы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налить жидкость в одинаковые стаканы, сразу видно, где уровень выше. Значит, там жидкости больше.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стаканы убирают путаницу: форма у них одинаковая, поэтому сравнивать можно спокойно и без хитростей.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удобен, когда нужно быстро понять, в какой емкости больше воды, сока или молока.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запутать при сравнении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емкости без общей мерки сравнивать нельзя. Тогда ответ получается случайным, а не точным.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смотреть только на высоту: высокий сосуд не всегда вмещает больше, чем низкий. Глаза иногда подводят, как ловкий фокусник.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и глубина тоже важны. Если их не учитывать, можно решить, что предмет больше, хотя внутри он меньше.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используют одинаковую емкость или мерку. Так сравнение становится понятным и надежным.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способ сравнения объема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что именно сравниваем: жидкость, твердый предмет или предметы одинаковой формы.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влезает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показывает, сколько жидкости помещается в емкость. У кувшина, бутылки или ведра она отвечает на простой детский вопрос: «Сколько сюда влезет?»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объем и вместимость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и вместимость связаны, потому что оба описывают, сколько места занимает предмет или сколько помещается внутри. Если в кувшин входит 2 литра воды, его вместимость равна 2 литрам.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вместимость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школы и дома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для карандашей обычно меньше обувной коробки. В нее нельзя положить столько же вещей, потому что внутри у нее меньше свободного пространства.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 сока на 200 миллилитров меньше большой бутылки на 1 литр, поэтому по объему он занимает меньше места и помещает в себя меньше жидкости.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кастрюля вмещает больше супа, чем маленькая чашка. По объему это сразу заметно, когда сравниваешь, сколько жидкости туда можно налить.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 разные формы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сравнения нужны измерение и одинаковая мерка. Тогда ответ получается честным, а не «на глазок», как в игре в угадайку.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 виду предмет может оказаться очень вместительным. Глазам не всегда можно доверять, даже если предмет выглядит очень убедительно.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часто путают. Высокий предмет может казаться большим, но внутри у него иногда меньше места, чем у широкого и низкого.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одинаковой формы сравнивать легче. У них похожие очертания, поэтому проще заметить, какой из них занимает больше места внутри.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сравнении объема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лучше не полагаться только на внешний вид и всегда использовать одинаковую мерку.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такие задачи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дано в условии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объем обычно называют два предмета, их количество и единицы измерения. Это могут быть бутылки, ведерки, коробки или контейнеры с понятными числами.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сравнивается: литры, миллилитры или одинаковые кубики. Затем читаем числа, сравниваем их и говорим, у кого больше, меньше или поровну.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показывает, сколько места занимает предмет или жидкость. Если у одного предмета места внутри больше, значит, его объем больше.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Литр больше миллилитра. Поэтому бутылка на 1 литр вмещает гораздо больше жидкости, чем маленькая упаковка на 200 миллилитров.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емкости и одинаковые кубики помогают сравнивать точно. Форма может обмануть, но измерение быстро ставит все на свои места.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3777" y="2915264"/>
            <a:ext cx="555638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 каждый день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понимает объем, легче налить воду или сок так, чтобы хватило всем и не пришлось срочно искать тряпку.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Наливать без проливаний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помогает понять, поместятся ли игрушки, карандаши или конструктор в коробку. Так вещи не теснятся, как пассажиры в переполненном автобусе.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подходящую коробку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сравнение по объему помогает решать простые задачи, читать единицы измерения и не путать ответ из-за красивой, но хитрой формы.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Справляться с заданиями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объем нужен, когда сравнивают кастрюлю, чашку, бутылку или ведро. Это делает обычные дела понятными и спокойными.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предметы дома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Литр молока больше 500 миллилитров сока. Значит, в литровой упаковке помещается больше жидкости, и это легко проверить по числам.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коробка для обуви обычно объемнее маленькой коробочки для мелочей. А два одинаковых стакана с разным уровнем воды сразу показывают, где жидкости больше.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— это место, а не догадка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по объему нужно измерением и одинаковой меркой, а не только глазами. Для жидкостей подходят литры и миллилитры, а для предметов — кубики и одинаковые емкости.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2026-05-20T14:59:28Z</dcterms:created>
  <dcterms:modified xsi:type="dcterms:W3CDTF">2026-05-20T14:59:28Z</dcterms:modified>
</cp:coreProperties>
</file>