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875" y="199993"/>
            <a:ext cx="8745300" cy="4756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5550" y="3872250"/>
            <a:ext cx="61614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клетки: основа жизни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343837" y="3213975"/>
            <a:ext cx="4060200" cy="4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 делают клетку живой и активной.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6190250" y="246950"/>
            <a:ext cx="27378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5927" y="403000"/>
            <a:ext cx="4206797" cy="434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4375" y="520850"/>
            <a:ext cx="4034100" cy="19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вода и соли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34375" y="2762250"/>
            <a:ext cx="39573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их мало, именно неорганические вещества помогают клетке переносить вещества, сохранять форму, работать ферментам и поддерживать жизненные процессы в любых тканях организма.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клетке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клетки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самое распространённое неорганическое вещество. Она составляет большую часть цитоплазмы, поэтому именно в ней проходят многие процессы обмена веществ и перемещения веществ внутри клетки.
</a:t>
            </a:r>
            <a:endParaRPr lang="en-US" sz="878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реакциях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только создаёт среду для реакций, но и сама участвует в некоторых из них. Поэтому её содержание особенно важно для роста, деления и нормальной работы клеток.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Растворитель и среда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воде многие соли, газы и питательные вещества могут растворяться и становиться доступными клетке. Это облегчает их перенос и участие в химических реакциях.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 разных тканях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биологии, обобщённые значения для тканей
</a:t>
            </a:r>
            <a:endParaRPr lang="en-US" sz="1113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 функцией ткани: чем активнее обмен веществ и транспорт, тем больше воды требуется клеткам.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особенно необходима тканям с высокой жизненной активностью; в жировой ткани её значительно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2665744"/>
            <a:ext cx="36372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воды, важные для клетки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Молекула воды имеет особое строение, поэтому она хорошо растворяет многие соли, газы и вещества. Это делает воду удобной средой для клеточных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перегрева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медленно нагревается и медленно остывает. Благодаря высокой теплоёмкости она помогает клетке и организму сохранять постоянную температуру и избегать резких изменений.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проницаемость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легко проходит через полупроницаемые мембраны и перемещается по осмосу. Это помогает клетке регулировать объём, внутреннее давление и обмен веществ с 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поддерживает жизнь клетки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вода участвует в работе клетки от поступления до вывода продуктов обмена.
</a:t>
            </a:r>
            <a:endParaRPr lang="en-US" sz="13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025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 их формы в клетке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895258" y="18143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в растворе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95258" y="20599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часто находятся в виде ионов: натрия, калия, кальция, магния и хлора. В растворённом виде они быстро участвуют в клеточных процессах и передаче сигналов.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895258" y="389862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распределение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95258" y="414428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распределены не одинаково внутри и вне клетки. Такое различие помогает поддерживать нужную среду для работы мембраны, ферментов и обмена веществ.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895258" y="2856478"/>
            <a:ext cx="3773100" cy="1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структурах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95258" y="3102138"/>
            <a:ext cx="3773100" cy="4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минеральных солей входит в состав твёрдых образований. У животных это кости и зубы, а у некоторых организмов — раковины и другие прочные структуры.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50" y="225401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ионы клетки и их роль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772600" y="4536075"/>
            <a:ext cx="41229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биологии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31350" y="1723976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Клетке нужны разные ионы, и каждый из них выполняет свою задачу в обмене веществ и работе органов.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931350" y="3113435"/>
            <a:ext cx="37317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ион может выполнять несколько функций, поэтому для клетки важен не только состав, но и точное соотношение солей.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000" y="1912575"/>
            <a:ext cx="838800" cy="7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29975" y="1866125"/>
            <a:ext cx="626400" cy="6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29975" y="3498300"/>
            <a:ext cx="626400" cy="626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Кальций, магний и фосфор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37000" y="2822475"/>
            <a:ext cx="3050400" cy="5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537000" y="3452600"/>
            <a:ext cx="30504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нужен для сокращения мышц, свёртывания крови и передачи сигналов между клетками. Он также помогает сохранять прочность костей и зубов, поэтому особенно важен в период роста.
</a:t>
            </a:r>
            <a:endParaRPr lang="en-US" sz="1414" dirty="0"/>
          </a:p>
        </p:txBody>
      </p:sp>
      <p:sp>
        <p:nvSpPr>
          <p:cNvPr id="13" name="Text 4"/>
          <p:cNvSpPr txBox="1"/>
          <p:nvPr/>
        </p:nvSpPr>
        <p:spPr>
          <a:xfrm>
            <a:off x="4948175" y="1865375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4129975" y="2541597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входит в состав многих ферментов и помогает им работать. У растений он необходим ещё и для образования хлорофилла, без которого невозможен фотосинтез.
</a:t>
            </a:r>
            <a:endParaRPr lang="en-US" sz="1233" dirty="0"/>
          </a:p>
        </p:txBody>
      </p:sp>
      <p:sp>
        <p:nvSpPr>
          <p:cNvPr id="15" name="Text 6"/>
          <p:cNvSpPr txBox="1"/>
          <p:nvPr/>
        </p:nvSpPr>
        <p:spPr>
          <a:xfrm>
            <a:off x="4948175" y="3498300"/>
            <a:ext cx="3752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4129975" y="4174522"/>
            <a:ext cx="4570200" cy="4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входит в состав АТФ, ДНК и РНК. Поэтому он связан и с запасанием энергии, и с хранением наследственной информации, и с ростом клеток.
</a:t>
            </a:r>
            <a:endParaRPr lang="en-US" sz="12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главных ионов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биологии, качественное сравнение функций
</a:t>
            </a:r>
            <a:endParaRPr lang="en-US" sz="981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ионы работают не по одному, а в системе: один элемент часто влияет сразу на несколько процессов в клетке.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набор функций у иона, тем важнее точное поддержание его количества в организме.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47421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 и тургор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01925" y="36081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переходит через полупроницаемую мембрану из менее концентрированного раствора в более концентрированный. Так клетка получает необходимую жидкость для нормальной работы.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506600" y="29655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Вода входит в клетку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70425" y="233065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воды мало, давление падает, клетки теряют форму, а растение вянет. У животных клеток осмос тоже важен, потому что влияет на их объём и состояние.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375100" y="168802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Недостаток воды приводит к увяданию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436175" y="2969406"/>
            <a:ext cx="2330295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растительной клетке вода заполняет вакуоль и создаёт внутреннее давление. Оно расправляет клеточную оболочку и помогает листьям и стеблям сохранять упругость.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40850" y="2326775"/>
            <a:ext cx="2330295" cy="56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Возникает тургор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18" y="1660055"/>
            <a:ext cx="2573700" cy="1688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68" y="1660055"/>
            <a:ext cx="2573700" cy="16889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78893" y="1660055"/>
            <a:ext cx="2573700" cy="16889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1150" y="520850"/>
            <a:ext cx="79359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Кислотно-щелочное равновесие клетки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40193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среда должна оставаться близкой к нейтральной. Именно в таких условиях большинство ферментов сохраняют активность и могут точно выполнять свои функции. Даже небольшое смещение pH меняет ход обмена веществ.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0193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среда — рабочее условие клетки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2985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становится более кислой, белки и ферменты начинают работать хуже. В клетке нарушается привычный порядок реакций, а некоторые процессы могут вовсе остановиться. Поэтому кислотность должна постоянно контролироваться.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32985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кисло — и реакции замедляются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19505" y="3887525"/>
            <a:ext cx="24843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щёлочность не менее вредна, чем кислота. Она изменяет свойства молекул и мешает клетке поддерживать нормальный обмен веществ. Шкала pH показывает, почему у клетки есть узкий диапазон безопасных значений.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219505" y="3410575"/>
            <a:ext cx="24843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Щёлочная среда тоже опасна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3" y="1705200"/>
            <a:ext cx="8592535" cy="3244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1150" y="520850"/>
            <a:ext cx="86046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нарушении баланса солей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91150" y="1333975"/>
            <a:ext cx="8604600" cy="3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количества ионов запускает цепочку нарушений в клетке и тканях.
</a:t>
            </a:r>
            <a:endParaRPr lang="en-US" sz="143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300" y="3447288"/>
            <a:ext cx="511200" cy="51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8475" y="1847694"/>
            <a:ext cx="511200" cy="51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913" y="3441438"/>
            <a:ext cx="392175" cy="52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1150" y="520850"/>
            <a:ext cx="78534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 растительной клетке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4174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8133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минеральных веществ не хватает, растения растут медленнее, листья меняют окраску, а урожайность снижается. Поэтому состав почвы напрямую влияет на состояние растения.
</a:t>
            </a:r>
            <a:endParaRPr lang="en-US" sz="1326" dirty="0"/>
          </a:p>
        </p:txBody>
      </p:sp>
      <p:sp>
        <p:nvSpPr>
          <p:cNvPr id="12" name="Text 4"/>
          <p:cNvSpPr txBox="1"/>
          <p:nvPr/>
        </p:nvSpPr>
        <p:spPr>
          <a:xfrm>
            <a:off x="3232625" y="1842765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из почвы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628475" y="2428970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азота, калия, фосфора и магния поступают через корни из почвы. Они необходимы для роста, образования хлорофилла и нормальной работы фотосинтеза.
</a:t>
            </a:r>
            <a:endParaRPr lang="en-US" sz="1337" dirty="0"/>
          </a:p>
        </p:txBody>
      </p:sp>
      <p:sp>
        <p:nvSpPr>
          <p:cNvPr id="14" name="Text 6"/>
          <p:cNvSpPr txBox="1"/>
          <p:nvPr/>
        </p:nvSpPr>
        <p:spPr>
          <a:xfrm>
            <a:off x="1114550" y="3442358"/>
            <a:ext cx="3282900" cy="5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основа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510400" y="4028563"/>
            <a:ext cx="3886800" cy="7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растительной клетке вода занимает большую часть массы. Она помогает сохранять упругость тканей, растворяет вещества и создаёт среду, в которой идут основные процессы жизнедеятельности.
</a:t>
            </a:r>
            <a:endParaRPr lang="en-US" sz="12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2" y="1620373"/>
            <a:ext cx="4268100" cy="31385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0" y="520850"/>
            <a:ext cx="7948500" cy="8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 в клетках животных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056550" y="1924500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крови и тканевой жидкости, поэтому обеспечивает перенос питательных веществ, газов и продуктов обмена. Без достаточного количества воды клетки работают хуже.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056550" y="1651050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средах организма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056550" y="2724377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ионы поддерживают водный баланс и участвуют в передаче нервных импульсов. Их точное соотношение особенно важно для работы нервной системы и мышц.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056550" y="2450927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 и калий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056550" y="3524254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нужен для сокращения мышц и нормальной работы сердца, а хлор помогает поддерживать ионное равновесие и входит в состав желудочного сока.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056550" y="3250804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 хлор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056550" y="4324131"/>
            <a:ext cx="38391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солей в организме поддерживается пищей, водой и работой органов выделения. Нарушение этого баланса может вызывать слабость, судороги и сбои сердечного ритма.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056550" y="4050681"/>
            <a:ext cx="38391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через питание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267" y="1651000"/>
            <a:ext cx="4296165" cy="289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в организме человека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291150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школьного курса биологии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31350" y="1854519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кальций и фосфор: именно они формируют основную минеральную основу костей и зубов.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31350" y="3318765"/>
            <a:ext cx="3731700" cy="10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состав организма неравномерен: одни ионы нужны в больших количествах, другие — в меньших, но все они жизненно важны.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225" y="2385393"/>
            <a:ext cx="4298400" cy="14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1150" y="520850"/>
            <a:ext cx="7911300" cy="7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неорганические вещества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597225" y="4779150"/>
            <a:ext cx="4298400" cy="2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школьного курса биологии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3500" y="16724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воды и минеральных солей зависит от функции ткани или органа.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23500" y="3358125"/>
            <a:ext cx="37317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 активным обменом содержат больше воды, а опорные и запасаюшие структуры — больше солей и меньше влаги.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22" y="358339"/>
            <a:ext cx="3721200" cy="2947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0" y="3404475"/>
            <a:ext cx="3637200" cy="126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повседневной жизнью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289036" y="74921"/>
            <a:ext cx="6066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11D1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704300" y="123032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пить воду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4300" y="154572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обезвоживании уменьшается объём жидкости в клетках и тканях, поэтому замедляется перенос веществ и снижается работоспособность. Даже небольшая нехватка воды быстро отражается на самочувствии.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4704300" y="2174500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получать минералы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4300" y="2489900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поступает с молочными продуктами, калий — из овощей и фруктов, магний — из круп и орехов. Разнообразное питание помогает поддерживать нормальный состав клеток.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04300" y="3118675"/>
            <a:ext cx="4148400" cy="2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тоже вреден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4300" y="3434075"/>
            <a:ext cx="4148400" cy="4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E00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большое количество солей нарушает равновесие в организме так же, как и их недостаток. Поэтому важно соблюдать меру в питании и питьевом режиме.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375" y="4140525"/>
            <a:ext cx="3957300" cy="48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289025" y="74925"/>
            <a:ext cx="721500" cy="41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70525" y="932975"/>
            <a:ext cx="3624300" cy="154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00" dirty="0"/>
          </a:p>
        </p:txBody>
      </p:sp>
      <p:sp>
        <p:nvSpPr>
          <p:cNvPr id="6" name="Text 3"/>
          <p:cNvSpPr txBox="1"/>
          <p:nvPr/>
        </p:nvSpPr>
        <p:spPr>
          <a:xfrm>
            <a:off x="4905025" y="2713000"/>
            <a:ext cx="35553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неорганических веществ — вода и минеральные соли — определяют жизнь клетки.
</a:t>
            </a:r>
            <a:endParaRPr lang="en-US" sz="1800" dirty="0"/>
          </a:p>
        </p:txBody>
      </p:sp>
      <p:sp>
        <p:nvSpPr>
          <p:cNvPr id="7" name="Text 4"/>
          <p:cNvSpPr txBox="1"/>
          <p:nvPr/>
        </p:nvSpPr>
        <p:spPr>
          <a:xfrm>
            <a:off x="434375" y="520850"/>
            <a:ext cx="3869100" cy="17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две группы веществ создают среду для реакций, поддерживают форму клетки и обеспечивают работу ферментов, нервов и мышц.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5350" y="1794050"/>
            <a:ext cx="6885900" cy="108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3E00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неорганические вещества как условие жизни клетки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802100" y="3631975"/>
            <a:ext cx="6123000" cy="8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AFB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минеральные ионы занимают небольшую часть массы клетки, но без них невозможны обмен веществ, осмос, поддержание pH и передача сигналов. Их баланс — основа жизни.
</a:t>
            </a:r>
            <a:endParaRPr lang="en-US"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2026-06-01T11:55:09Z</dcterms:created>
  <dcterms:modified xsi:type="dcterms:W3CDTF">2026-06-01T11:55:09Z</dcterms:modified>
</cp:coreProperties>
</file>