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с суффиксом -ок- после шипящих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слова с суффиксом -ок- без ошибок.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живут в сказках, стихах и обычной речи. Они звучат коротко, тепло и понятно: дружок, снежок, уголок. А ещё это удобные слова для тренировки правописания.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слова с -ок-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это часть слова, которая стоит после корня и помогает образовывать новые слова. Он меняет значение слова и делает речь точнее и выразительнее.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суффикс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-ок- часто помогает назвать маленький предмет или ласково обратиться к кому-то. Поэтому рядом оказываются слова друг — дружок, снег — снежок.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заметить суффикс, нужно найти в слове корень и посмотреть, какая часть стоит после него. Это помогает понять строение слова и не путать его с окончанием.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-ок- встречается в существительных: листок, звонок, клубок, сынок, снежок. Такие слова могут называть предметы небольшого размера или что-то очень знакомое.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бывают с суффиксом -ок-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этот суффикс делает слово мягче и добрее по звучанию. Поэтому его часто можно услышать в детской речи, сказках и стихах.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-ок- легко запоминаются: они короткие, ясные и звучные. Именно поэтому учиться на таких примерах удобно и интересно.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слово крючок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крючок можно выделить корень крюч- и суффикс -ок-. Такая запись помогает увидеть, где находится нужная часть слова и как оно образовано.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слово по составу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слово снежок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снежок выделяются корень снеж- и суффикс -ок-. После шипящих особенно важно внимательно смотреть на суффикс, потому что здесь часто появляется орфограмма.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согласные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ж слышится ярко и шумно. После него в слове нужно внимательно смотреть на ударение, чтобы выбрать нужную букву в суффиксе.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ш тоже относится к шипящим. Он звучит отчётливо, но не подсказывает написание сам по себе, поэтому правило приходится помнить.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Согласный ч звучит мягко и заметно выделяется в слове. После него орфограмму в суффиксе лучше проверять особенно осторожно.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щ — ещё один шипящий. В словах с ним важно не спешить: сначала найти ударение, а потом выбрать букву по правилу.
</a:t>
            </a:r>
            <a:endParaRPr lang="en-US" sz="1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суффикс -ок- стоит после шипящей и находится под ударением, пишется ё: снежок, дружок, волчок. Ударение здесь помогает услышать нужную букву.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написания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ударение падает не на суффикс, в этой части слова пишется о: крючок, мешочек, листок. Слабая позиция требует особого внимания.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шипящую согласную, потом определить ударение. Только после этого становится ясно, какую букву выбрать в суффиксе.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удобно применять шаг за шагом. Чем спокойнее проверка, тем меньше ошибок в тетради и в диктанте.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делает один слог сильнее и заметнее. В ударном слоге буква слышится отчётливо, поэтому писать её легче и надёжнее.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ударение так важно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суффикс находится в слабой позиции, звук становится менее ясным. Тогда нужно опираться не только на слух, но и на правило.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словах с шипящими сначала ищут ударный слог, а уже потом проверяют суффикс. Это помогает не перепутать ё и 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ёжок, снежок, дружок и волчок буква ё стоит под ударением. Она звучит ясно, поэтому её легко заметить, если произнести слово медленно и чётко.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слышится ё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удобно сравнивать между собой. Сравнение помогает увидеть общий признак: в сильной позиции после шипящей в суффиксе появляется именно ё.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крючок, листок, мешочек и уголок пишется о, потому что ударение находится в другой части слова. Суффикс здесь звучит слабее, чем ударный слог.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пишется 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произнести внимательно, станет ясно: буква в суффиксе не слышится так отчётливо, как в ударной позиции. Поэтому помогает только правило.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часто встречаются на уроках русского языка в начальной школе. Они учат не торопиться и сначала проверять ударение, а потом писать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разницу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видно, что похожие слова могут требовать разных букв. Такой приём помогает не путаться и быстро находить правильное написание без лишних догадок.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два похожих слова и смотрим, чем они отличаются на слух и на письме. Так легче заметить, где спряталась орфограмма и почему одна буква выглядит иначе.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ставим ударение и читаем слово медленно. Если слог звучит отчётливо, буква в суффиксе слышится яснее, а если нет — нужно быть особенно внимательным.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похожих слов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суффикса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найти шипящую, определить ударение и выбрать нужную букву в суффиксе.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подбери родственное слово. Например: друг — дружок, снег — снежок, крюк — крючок. Так легче увидеть общий смысл и общую часть слова.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корень и суффикс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выдели корень и суффикс. В словах дружок, снежок и крючок корень остаётся главным, а -ок- помогает образовать новое существительное.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слова можно убрать, но смысл изменится, это не отдельное слово, а суффикс. Такой разбор помогает не перепутать части слова и писать аккуратно.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дружок на ладони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мальчик зовёт котёнка дружком, и слово сразу звучит тепло и по-доброму. Суффикс -ок- делает обращение мягче, словно рядом появляется улыбка. Такие слова особенно любят в добрых историях.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Снежок у окошка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кружится первый снег, а во дворе уже лежит белый снежок. Слово кажется лёгким, почти пушистым. Оно помогает представить маленький кусочек зимы, который тихо сел на землю.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для мечты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есть тихий уголок, где лежат книги и стоят рисунки. Слово звучит спокойно и уютно. Суффикс -ок- словно уменьшает предмет и делает его домашним, почти секретным.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значение суффикса -ок-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выбрать не ту букву в суффиксе: написать ё вместо о или о вместо ё. Чтобы не ошибиться, нужно сначала найти ударение, а потом читать слово внимательно.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таких словах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перепутать суффикс с окончанием. Тогда ребёнок разбирает слово неверно и не понимает, где именно находится орфограмма, которая требует особого внимания.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трудность — забыть, что в слове есть шипящая. Если не заметить ж, ш, ч или щ, правило просто не сработает, и буква может быть выбрана наугад.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торопиться. Быстрое чтение мешает услышать ударный слог. Лучше сделать короткую паузу, проверить слово по шагам и только потом записывать его.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590" y="2077821"/>
            <a:ext cx="191272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закрепления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Снежок и дружок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удобно сравнивать между собой: в них суффикс помогает образовать новые существительные, а ударение показывает, какая буква нужна в письме.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Волчок и крючок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 звучанию слова учат замечать шипящую и искать суффикс. Здесь особенно важно не спешить и внимательно поставить ударение.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Листок и мешочек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одна и та же часть слова может писаться по-разному. Всё решает место ударения и точное произношение.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Огонёк и ёжок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увидеть, как под ударением в суффиксе после шипящей появляется ё. Они хорошо запоминаются и звучат очень живо.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— это место, где нужно выбирать букву по правилу, а не наугад. В суффиксе -ок- после шипящих такая трудность особенно заметна: надо решить, писать ё или 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в слове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растеряться, полезно сначала найти опасное место, а потом проверить ударение. Если слог ударный, буква слышится яснее. Если нет, слово требует спокойной и внимательной проверки.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-ок- помогает образовывать существительные и часто делает слово ласковым или уменьшительным. Поэтому он встречается в тёплых, добрых словах, которые легко запомнить.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ж, ш, ч, щ выбор буквы зависит от ударения. Если суффикс под ударением, пишется ё. Если ударение стоит в другом месте, пишется 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не спешить. Сначала найти корень, потом суффикс и только затем проверить ударение. Такой порядок помогает писать слова уверенно и без смешных ошибок.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 слове шипящую согласную. Именно она подсказывает, что нужно вспомнить правило и быть особенно внимательным при письме.
</a:t>
            </a:r>
            <a:endParaRPr lang="en-US" sz="1197" dirty="0"/>
          </a:p>
        </p:txBody>
      </p:sp>
      <p:sp>
        <p:nvSpPr>
          <p:cNvPr id="7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поставь ударение. Так сразу станет видно, на какой части слова оно стоит и слышится ли суффикс отчётливо.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ударение на суффиксе, пиши ё: дружок, снежок, волчок. Если ударение в другом месте, пиши о: крючок, листок, мешочек.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0325" y="67156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проверь слово ещё раз. Такая короткая проверка помогает писать без ошибок и не путать похожие слова.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 по правилу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-ок- помогает образовывать новые существительные и делает слова мягче и добрее. После шипящих выбирай букву по ударению: ё под ударением, о без него.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2026-05-21T22:31:46Z</dcterms:created>
  <dcterms:modified xsi:type="dcterms:W3CDTF">2026-05-21T22:31:46Z</dcterms:modified>
</cp:coreProperties>
</file>