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наследственности и эмбриогенез
</a:t>
            </a:r>
            <a:endParaRPr lang="en-US" sz="3768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объясняет передачу признаков, а эмбриогенез — их реализацию.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одной клетки к организму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показывает, как из одной клетки формируется целый организм, а эмбриональный этап определяет основу его строения и функций.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как основа развития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передаются через хромосомы и несут программу признаков, полученную от родителей. Именно она задаёт исходные возможности развития организма.
</a:t>
            </a:r>
            <a:endParaRPr lang="en-US" sz="955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признаки наследуются одинаково: часть подчиняется законам Менделя, а часть зависит от сцепления генов, пола и мутаций.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как реализация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эмбриогенеза наследственная информация не просто сохраняется, а включается поэтапно, формируя ткани, органы и план тела.
</a:t>
            </a:r>
            <a:endParaRPr lang="en-US" sz="955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условий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может усиливать, ослаблять или изменять проявление генов, поэтому один и тот же генотип даёт разные фенотипы.
</a:t>
            </a:r>
            <a:endParaRPr lang="en-US" sz="9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711574"/>
            <a:ext cx="3432300" cy="7016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второй законы Менделя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классических скрещиваний Менделя показывают, как проявляются доминантные и рецессивные признаки в поколениях потомства.
</a:t>
            </a:r>
            <a:endParaRPr lang="en-US" sz="115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описывает единообразие гибридов F1, второй — расщепление признаков в F2 по генотипу и фенотипу.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опытам Г. Менделя на горохе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дигибридное скрещивание по данным Г. Менделя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Менделя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дигибридном скрещивании учитывается сразу два признака, поэтому особенно заметно проявляется независимое комбинирование аллелей.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подтверждает независимое наследование, если гены находятся в разных хромосомах или ведут себя как несцепленные.
</a:t>
            </a:r>
            <a:endParaRPr lang="en-US" sz="11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Генотип, фенотип и доминантность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включает все наследственные варианты организма, даже если часть из них не проявляется внешне. Он определяет потенциальные возможности развития и работы клеток.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совокупность наблюдаемых признаков: от окраски и формы до особенностей обмена веществ. Он формируется при взаимодействии генов и условий среды.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и рецессивность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может проявляться уже в гетерозиготе, тогда как рецессивный признак обычно заметен только при наличии двух одинаковых аллелей.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гены становятся признаками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гены напрямую не видны, но их действие проявляется через белки, которые строят клетки, запускают реакции и определяют признаки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тип наследования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родословной различают основные типы наследования и связывают их с примерами заболеваний.
</a:t>
            </a:r>
            <a:endParaRPr lang="en-US" sz="10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мейоз объясняет наследование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6175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гомологичные хромосомы расходятся по разным клеткам, поэтому каждая гамета получает только один аллель из пары.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3320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рассматриваются гены из разных хромосом, их комбинации распределяются независимо, и потомство получает множество вариантов наследования признаков.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70454" y="2211500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лежит в основе хромосомной теории наследственности: гены связаны с хромосомами, а не существуют отдельно от них.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сцепление не всегда сохраняется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рядом в одной хромосоме, часто передаются вместе, потому что вероятность их разъединения при мейозе невелика.
</a:t>
            </a:r>
            <a:endParaRPr lang="en-US" sz="1231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Перекомбинация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в профазе I обменивает участки между гомологичными хромосомами и создаёт новые сочетания аллелей, ранее не существовавшие.
</a:t>
            </a:r>
            <a:endParaRPr lang="en-US" sz="1231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гены друг от друга, тем чаще они расходятся при обмене участками, и тем слабее проявляется сцепление.
</a:t>
            </a:r>
            <a:endParaRPr lang="en-US" sz="12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млрд
</a:t>
            </a:r>
            <a:endParaRPr lang="en-US" sz="7847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Genome Project; NCBI Genome (справочные данные)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точная копия ДНК требует проверки: ошибки возникают при каждом делении и могут стать наследуемыми изменениями.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оснований приходится копировать в геноме человека, поэтому редкие ошибки имеют значение.
</a:t>
            </a:r>
            <a:endParaRPr lang="en-US" sz="24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признаку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информация проходит путь от молекулы ДНК к проявляющемуся признаку организма.
</a:t>
            </a:r>
            <a:endParaRPr lang="en-US" sz="10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школьному курсу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эмбрионального развития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показывает, как один и тот же зародыш постепенно усложняется и приобретает план строения тела.
</a:t>
            </a:r>
            <a:endParaRPr lang="en-US" sz="1191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следуют строго последовательно: от одной клетки к формированию листков, осей тела и зачатков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дроблении число клеток быстро растёт, но суммарный объём зародыша остаётся почти прежним, что подготавливает дальнейшую специализацию клеток.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общего объёма эмбриона практически не происходит
</a:t>
            </a:r>
            <a:endParaRPr lang="en-US" sz="2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и роль плаценты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зародыша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имплантации зародыш внедряется в слизистую оболочку матки и получает устойчивую среду для дальнейшего развития, закрепляясь в организме матери.
</a:t>
            </a:r>
            <a:endParaRPr lang="en-US" sz="1055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обеспечивает перенос кислорода, углекислого газа, питательных веществ и продуктов обмена, связывая кровообращение матери и плода без их прямого смешения.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плацентарный барьер частично задерживаются некоторые вредные вещества и микроорганизмы, однако защита не является абсолютной, поэтому состояние матери остаётся критически важным.
</a:t>
            </a:r>
            <a:endParaRPr lang="en-US" sz="104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и работа плаценты создают условия для роста эмбриона, а также для согласованного обмена веществами, без которого нормальное развитие невозможно.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и зародышевые листки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зародышевых листка дают начало основным системам органов и показывают, как ранняя организация эмбриона определяет последующее строение организма.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листок отвечает за собственный круг структур, поэтому ошибка на стадии гаструляции отражается сразу на нескольких системах органов.
</a:t>
            </a:r>
            <a:endParaRPr lang="en-US" sz="11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Нейруляция и ось тела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пластинка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Нейруляция начинается с утолщения эктодермы и образования нервной пластинки, из которой затем формируется нервная трубка — зачаток центральной нервной системы.
</a:t>
            </a:r>
            <a:endParaRPr lang="en-US" sz="963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Замыкание трубки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замыкания трубки эмбрион приобретает более чёткую организацию: клетки фиксируют своё положение, а будущие отделы мозга и спинного мозга начинают различаться.
</a:t>
            </a:r>
            <a:endParaRPr lang="en-US" sz="967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устанавливаются главные оси тела. Это необходимо, чтобы структуры формировались в правильной последовательности и занимали своё место относительно головы, спины и боков.
</a:t>
            </a:r>
            <a:endParaRPr lang="en-US" sz="892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нейруляции — переход от общей зародышевой формы к пространственно организованному эмбриону, готовому к дальнейшему формированию органов и систем.
</a:t>
            </a:r>
            <a:endParaRPr lang="en-US" sz="10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Листок → орган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 показывает, какие органы формируются из каждого зародышевого листка и как наследственная программа развития становится конкретным строением тела.
</a:t>
            </a:r>
            <a:endParaRPr lang="en-US" sz="1093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листок даёт несколько связанных структур, поэтому нарушения на раннем этапе отражаются на целой группе органов.
</a:t>
            </a:r>
            <a:endParaRPr lang="en-US" sz="1184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градиенты и дифференцировка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6170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эмбриона воспринимают сигналы от соседей и по-разному отвечают на них, хотя их геном одинаков. Различие возникает не из-за ДНК, а из-за регуляции её работы.
</a:t>
            </a:r>
            <a:endParaRPr lang="en-US" sz="1173" dirty="0"/>
          </a:p>
        </p:txBody>
      </p:sp>
      <p:sp>
        <p:nvSpPr>
          <p:cNvPr id="11" name="Text 3"/>
          <p:cNvSpPr txBox="1"/>
          <p:nvPr/>
        </p:nvSpPr>
        <p:spPr>
          <a:xfrm>
            <a:off x="3403318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Градиенты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Градиенты веществ задают пространственные ориентиры: чем ближе клетка к источнику сигнала, тем сильнее эффект. Так эмбрион получает координаты для будущих тканей и органов.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6270457" y="1574000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на сигналы запускаются программы дифференцировки, и клетки приобретают специализированные свойства. Из одинаковых исходных клеток формируются нейроны, мышечные, эпителиальные и другие типы клеток.
</a:t>
            </a:r>
            <a:endParaRPr lang="en-US" sz="10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развития и врождённые аномалии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строения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Hox-гены помогают задать общий план тела и порядок формирования его отделов. Они работают как координатная система, благодаря которой структуры возникают в правильном месте и в нужной последовательности.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программы
</a:t>
            </a:r>
            <a:pPr algn="ctr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регуляция генов развития нарушается, могут появляться лишние, недоразвитые или неправильно расположенные структуры. Такие изменения особенно заметны при ранних сбоях эмбрионального развития.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
</a:t>
            </a:r>
            <a:pPr algn="ctr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аномалии не всегда связаны с одним геном: на их появление влияют мутации, взаимодействие генов и условия внутриутробного развития, которые могут усиливать или ослаблять нарушение.
</a:t>
            </a:r>
            <a:endParaRPr lang="en-US" sz="1070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медицины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генов развития важно не только для биологии, но и для медицины: оно помогает понять происхождение пороков развития и оценивать риски для эмбриона.
</a:t>
            </a:r>
            <a:endParaRPr lang="en-US" sz="11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развитие: единая система
</a:t>
            </a:r>
            <a:endParaRPr lang="en-US" sz="516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задаёт исходную программу, а эмбриональное развитие превращает её в строение организма. Именно поэтому гены, их регуляция и условия среды рассматриваются вместе, а не по отдельности.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2026-07-26T04:12:36Z</dcterms:created>
  <dcterms:modified xsi:type="dcterms:W3CDTF">2026-07-26T04:12:36Z</dcterms:modified>
</cp:coreProperties>
</file>