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576" y="0"/>
            <a:ext cx="44134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Многоклеточные организмы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— сложные существа из различных клеток, выполняющих разные функции.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многоклеточных около 600 миллионов лет назад открыло путь к разнообразным формам жизни, включая сложные животные и растения, начавшееся в морских глубинах.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многоклеточной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Многоклеточный организм состоит из множества клеток, каждая из которых выполняет свою уникальную функцию для поддержания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сообщества, образуя ткани, органы и системы, что отличает их от одноклеточных.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обеспечивает сложную организацию, позволяющую эффективно выполнять разнообразные жизненные задачи.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многоклеточный организм?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от маленьких рыбок до крупных млекопитающих, таких как собаки и синие киты, имеют сложные органы и системы, обеспечивающие жизнедеятельность.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разнообразие форм и размеров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дуб и берёза, состоят из множества клеток, формирующих стволы, листья и корни для роста и фотосинтеза.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от дуба до берёзы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включая шампиньоны и плесневые грибы, построены из клеточных нитей — гиф, создающих их тело и выполняющих важные функции в экосистемах.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шампиньоны и плесень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водоросли занимают важное место в морских экосистемах, обладают тканями и способны к значительному росту в воде.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водоросли: морские гиганты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многоклеточных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дает организму выполнять множество функций одновременно, повышая выживаемость.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большого размера и сложной структуры позволяет многоклеточным занимать разнообразные экологические ниши.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становится более эффективным благодаря разделению функций между различными клетками и системами.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тканей и органов обеспечивает лучшую защиту и восстановление после повреждений.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многоклеточности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обладают сложной организацией, что обеспечивает более сложные способы размножения и реакции.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степень организации многоклеточных повышает их биологическую адаптивность и функциональность.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одноклеточных и многоклеточных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единицы организма, каждая из которых выполняет свою функцию.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однотипных клеток, работающих совместно для выполнения определённых задач.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структуры из различных тканей, исполняющие жизненно важные функции.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органов, взаимодействующие для поддержания жизнедеятельности всего организма.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в многоклеточных организмах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движение и сила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обладают способностью сокращаться, позволяя телу двигаться, обеспечивая активность и защиту.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клетки: передача информации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электрические сигналы, что позволяет организму реагировать на внешние и внутренние стимулы.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клетки растений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 транспортируют воду, минералы и питательные вещества, поддерживая рост и развитие растения.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специализированных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обмениваются сигналами и веществами, что обеспечивает согласованную работу тканей и органов.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межклеточные соединения обеспечивают физическую и функциональную связь клеток.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нервные импульсы в животных обеспечивают быструю и точную координацию процессов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взаимодействие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сигнала от раздражителя к ответу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сигналов в многоклеточном организме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многоклеточных происходит благодаря делению клеток, что увеличивает общее число клеток и размеры организма.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развития включает дифференцировку — клетки приобретают специальные функции, необходимые для выполнения различных задач.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органов начинается с объединения специализированных клеток в ткани, обеспечивающие выполнение сложных функций.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развитие влияют наследственные факторы и условия окружающей среды, которые могут ускорять или замедлять процессы роста.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многоклеточных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и растений существуют различные системы органов, которые обеспечивают их жизнедеятельность и адаптацию к среде.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развили уникальные системы, приспособленные к их образу жизни и среде обитания.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 органов у животных и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многоклеточных включает слияние мужских и женских гамет, что обеспечивает генетическое разнообразие.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размножаются половым способом, а у растений часто наблюдается размножение с помощью клубней, луковиц и побегов.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характерно для некоторых организмов и включает методы, как деление или вегетативное размножение у растений.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продолжение рода у многоклеточных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многоклеточных животных защиту обеспечивают лейкоциты и иммунная система, а также кожные покровы с секретами, обладающими антибактериальным действием.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защищаются внешними слоями, например пробковым, и выделяют вещества, отпугивающие вредителей и препятствующие развитию грибков.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система защиты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и многих животных после травм ткани восстанавливаются благодаря регенерации — процессу образования новых клеток и восстановления структуры.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ящерицы может отрасти хвост, а у деревьев — кора, что позволяет им сохранять жизнеспособность.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после повреждений активно растут новые листья и побеги; степень регенерации зависит от вида и возраста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самовосстановлению тканей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многоклеточные организмы, выполняют фотосинтез и выделяют кислород, необходимый для дыхания всех живых существ.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способствуют переработке органических веществ, что поддерживает биоразнообразие и устойчивость экосистем.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веществ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многоклеточные растения и животные служат продуктами питания и сырьём для производства одежды и строительных материалов.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 и материалов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процессы основаны на особенностях многоклеточных организмов, позволяя создавать лекарства и улучшать сельское хозяйство.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биотехнологиях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многоклеточных в природе и жизни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736" y="887000"/>
            <a:ext cx="2728727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36" y="875450"/>
            <a:ext cx="2728727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смогли приспособиться к жизни в воде, на суше и в воздухе, что расширило их экологические ниши и способствовало разнообразию видов.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различных сред обитания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обеспечила возможности формирования нервных систем и социальных структур, что улучшило коммуникацию и выживание животных.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сложного поведения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многоклеточным сложились сложные пищевые цепи и взаимодействия, обеспечивающие устойчивость и продуктивность природных экосистем.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разнообразных экосистем
</a:t>
            </a:r>
            <a:endParaRPr lang="en-US" sz="1139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 многоклеточности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генетики выявляют функции отдельных генов и их роли в развитии и функционировании организма.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 и электронная микроскопия позволяют подробно изучать строение клеток и тканей на различных уровнях увеличения.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понимание механизмов возникновения заболеваний и поиска новых методов лечения на клеточном уровне.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помогает анализировать сложные процессы роста, дифференцировки и взаимодействия клеток в трехмерном пространстве.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многоклеточных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год — Теория Дарвина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представил работу о естественном отборе, объяснив эволюцию видов и происхождение многоклеточных организмов.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 год — Клеточная теория Вирхова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Вирхов сформулировал принцип, что все клетки происходят от других клеток, заложив основы понимания строения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Исследования регенерации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 изучают механизмы восстановления тканей у животных и растений для развития медицины и биотехнологий.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открытия и учёные-биологи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— основа жизни и экосистем, их изучение важно для медицины, сельского хозяйства и науки. Новые технологии откроют ещё больше тайн их строения и функций.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многоклеточности: взгляд в будущее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2026-05-07T08:51:00Z</dcterms:created>
  <dcterms:modified xsi:type="dcterms:W3CDTF">2026-05-07T08:51:00Z</dcterms:modified>
</cp:coreProperties>
</file>