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Итальянцы в России: язык, культура и исторические связи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межкультурные контакты меняют городскую жизнь, искусство и повседневную лексику.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уроке иностранного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России и Италии заметно усилились в XV–XIX веках: дипломаты, мастера, учителя и торговцы создавали живые «мосты» между культурами. Итальянский язык долго сохранял престиж как язык музыки и архитектуры — и поэтому влияет на городскую речь и традиции.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итальянцы приезжали в Россию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приглашали как европейских специалистов: спрос на опыт в архитектуре и ремесле сочетался с готовностью платить за результат. Жалованье при дворе и статус работали как сильный мотиватор.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ориентировались на двор и крупные проекты: строительные заказы открывали путь к стабильной службе и карьерному росту. Переезды часто шли через Варшаву или Вену.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 отбор лучших профессионалов из Венеции, Милана, Генуи и Неаполя. Для иностранцев Россия XVIII века становилась местом, где можно закрепиться и работать над государственными инициативами.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 облик российских столиц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школа в Петербурге и пригородах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Ринальди, Карло Росси, Джакомо Кваренги и Бартоломео Растрелли формировали архитектурный образ Петербурга и его окрестностей. Их проекты связывают разные стилистические традиции — от барокко до классицизма — с дворцовыми и городскими ансамблями.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здания лучше всего показывают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итальянские ориентиры «вживую», уместно рассматривать фасады Эрмитажа, Михайловского дворца и Екатерининского дворца. Именно такие сооружения особенно наглядно показывают, как иностранная художественная логика стала частью российской городской среды.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697" y="2244550"/>
            <a:ext cx="3612855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итальянские мастера и их вклад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сферы деятельности и роль каждого архитектора в формировании художественного облика столиц.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было не одноразовым: разные мастера представляли разные стили и «закрепляли» их в нескольких архитектурных эпохах, превращая итальянскую манеру в часть местного языка формы.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историческим сведениям о работе перечисленных зодчих в России.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Итальянцы при императорском дворе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декоративное 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специалисты работали не только с проектами, но и в декоре: их знание европейских стандартов роскоши повышало качество исполнения. Так формировался единый визуальный стиль придворной культуры.
</a:t>
            </a:r>
            <a:endParaRPr lang="en-US" sz="877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и придворная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ценили обучение музыке и музыкальную точность. Итальянские учителя музыки и капельмейстеры усиливали традицию спектаклей и развивали вокальные навыки у исполнителей.
</a:t>
            </a:r>
            <a:endParaRPr lang="en-US" sz="896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оформление интерьеров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архитектуры, итальянцы создавали пластические элементы для дворцовых пространств. Это влияло на впечатление от торжеств и церемоний: от фактуры деталей до целостности композиции.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 как часть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Повара из Италии поддерживали высокий уровень кухонных традиций. Их роль выходила за «трапезу»: в придворной среде еда становилась языком гостеприимства и демонстрации европейского этикета.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ремесла и технические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мастеров работала в прикладных областях — от часовщиков до ремесленных специалистов. Их профессиональная точность помогала двору соответствовать ожиданиям «западного» порядка и надежности.
</a:t>
            </a:r>
            <a:endParaRPr lang="en-US" sz="9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итальянского присутствия по историческим эпохам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приходится на период активной европеизации: именно тогда усиливались запрос на квалификацию и престиж европейских художественных традиций.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миграция специалистов наиболее устойчиво поддерживается, когда политическая стабильность и культурные ориентиры совпадают.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 описанию волн присутствия; шкала относительная (условные значения для наглядности).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 и оперная культура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певцы, композиторы и капельмейстеры укрепляли оперную традицию в Санкт-Петербурге и Москве. Итальянский репертуар ярко звучал на сценах, а вокальная школа становилась ориентиром для подготовки исполнителей.
</a:t>
            </a:r>
            <a:endParaRPr lang="en-US" sz="1165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музыку закреплялась и культурная «мода» на европейский театр: репетиционный процесс, манера исполнения и требования к голосу передавали профессиональные нормы. Поэтому визуально уместны партитуры и сцена оперного театра.
</a:t>
            </a:r>
            <a:endParaRPr lang="en-US" sz="11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итальянского специалиста в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профессиональной миграции и интеграции: от приглашения до включения в городскую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ремесла и предпринимательство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Итальянцы участвовали в торговле тканями, вином, стеклом, музыкальными инструментами и предметами роскоши. В городах они открывали лавки и мастерские, создавая устойчивую «цепочку» поставок и спроса.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бизнес опирался на семейные сети и связи с европейскими портами. Так предпринимательство становилось не просто заработком, а каналом обмена практиками и товарами между Россией и Италией.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была локальной, но регулярной: ремесло поддерживало качество, торговля — доступность, а контакты — доверие. В результате культура взаимодействия закреплялась в повседневной городской жизни.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кварталы и городская среда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и Москве итальянские специалисты часто оказывались рядом с торговыми центрами, театрами и стройками: так было проще находить заказы, обмениваться товарами и быстро выстраивать профессиональные контакты.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превращался в пространство повседневного смешения: иностранная речь звучала рядом с русской в мастерских, на строительных площадках и в лавках, а привычки профессий отражались на городской культуре.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след читается в названиях улиц и деталях фасадов, в оформлении общественных пространств, а также в присутствии католических храмов и культурных учреждений, где жизнь города становилась заметно «многоголосой».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итальянцев 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ярких профессий, влияние проявлялось и «между» ними: архитектурные проекты поддерживали музыкальную и театральную инфраструктуру, а ремесло питало декоративное убранство зданий.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многослойность вклада: даже при меньшей доле в статистике заметные результаты давали технологии, стиль и организаторский опыт.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реконструкция по описаниям вклада (точные исторические доли не фиксируются в едином статистическом источнике), 2026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община и идентичность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Итальянцы-католики создавали приходы и поддерживали семейные традиции, в том числе язык общения дома. Так религиозная практика помогала сохранять «свою» культурную рамку даже вдали от Италии.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деловой сфере многие быстро переходили на русский: переписка, служба и хозяйственные вопросы требовали общей языковой нормы. Поэтому идентичность становилась функционально двуязычной.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держалась не только на вере, но и на профессиональной репутации: статус архитектора, музыканта или ремесленника укреплял доверие, а вместе с ним — устойчивость связей внутри местной городской среды.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культурная принадлежность часто становилась смешанной: сохранялись итальянские корни и семейные привычки, но повседневная жизнь включалась в российские нормы, ритм улицы и правила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52410"/>
            <a:ext cx="3856200" cy="19224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волн присутствия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сопоставление по периодам показывает, как менялись характер присутствия и социальные «роли», при этом заметный культурный эффект сохранялся.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шло европеизирование и развивались культурные институты, тем устойчивее становилась роль итальянских специалистов; при сокращениях сохранялся «эффект качества».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историческому описанию миграционных волн (без единой статистики численности)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итальянской культуры в повседневности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 как «учебник стиля»: как город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Прогуливаясь по старым кварталам, легко заметить следы итальянского вкуса в пропорциях и деталях фасадов. В таких местах история ощущается не как абстракция, а как видимая «школа» художественного языка. Иногда достаточно одной лепной рамки, чтобы захотелось узнать больше.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привычка: от оперной сцены до домашнего прослушивания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вокальная культура остается заметной и сегодня: люди ищут записи, концерты и репертуар, который когда-то вдохновлял театральную традицию. Эта преемственность поддерживает интерес к терминам и произношению, а также к занятиям по пению и музыкальной грамотности.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 афиши: когда язык становится частью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влияние легко «ловится» в повседневности — в названиях кафе, в театральных афишах и в гастрономических ритуалах. Такие вывески и объявления превращают культурный диалог в реальный опыт: школьники и студенты охотнее пробуют язык через еду, события и разговоры с персоналом.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Испытания: войны, революции и ограничения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последующие политические события резко изменили условия жизни и работы иностранцев. Многие карьерные планы прерывались: приглашения отменялись, а городские проекты замедлялись.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итальянцев не уничтожило полностью связи: некоторые профессиональные маршруты сохранялись через науку, дипломатию и культурные обмены, хотя масштабы были несопоставимы с предыдущими веками.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и последующие изменения сократили прежние «каналы доверия» — двор, частные заказы, устойчивые профессиональные сети. Часть семей выехала, часть адаптировалась на месте.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показывает важный вывод: миграция зависит не только от спроса и таланта. Политическая стабильность и правовые условия определяют, станет ли присутствие временным эпизодом или долговременной интеграцией.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устойчивого интереса к Италии 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интерес подпитывали не только мастерство, но и «институции»: придворные театры, заказчики и образовательные практики, где язык и стиль работали вместе.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экономических мотивах культурный престиж выступал главным двигателем: он делал спрос устойчивым и переносимым на новые поколения.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качественным описаниям причин; точные доли факторов в единой статистике не приведены (2026)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итальянцы в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 партнерства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ИТ-компании, производственные проекты и совместные предприятия поддерживают контакты между компаниями. В таких командах язык становится практическим инструментом работы и переговоров, а культурные различия оборачиваются обменом подходов.
</a:t>
            </a:r>
            <a:endParaRPr lang="en-US" sz="83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Гастрономия и гастрокультура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Повара, рестораторы и поставщики продуктов формируют интерес к итальянской кухне. Через меню, объяснение ингредиентов и кулинарные традиции люди естественно сталкиваются с лексикой и стилем общения.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языковые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Преподаватели и культурные организации ведут занятия и мастер-классы. Это поддерживает интерес школьников и студентов к итальянскому языку, а также развивает навыки межкультурного общения.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городского партнёрства, выставки и концерты создают «мягкую» основу двусторонних отношений. Итальянская культура выступает общей темой, вокруг которой проще объединять людей и идеи.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влияния к современному сотрудничеству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контактов между странами: от приглашённых мастеров к новым формам взаимодействия.
</a:t>
            </a:r>
            <a:endParaRPr lang="en-US" sz="10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сюжет важен сегодня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присутствие в России было не массовым, но качественно влиятельным: архитектура, опера, ремесло и торговля изменили облик городов и двора. Изучение языка опирается на историю контактов и культурный диалог.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2026-05-13T14:26:11Z</dcterms:created>
  <dcterms:modified xsi:type="dcterms:W3CDTF">2026-05-13T14:26:11Z</dcterms:modified>
</cp:coreProperties>
</file>