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правилах поведения: как жить дружно каждый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дружить, учиться и чувствовать себя в безопасности.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младшим школьникам нужны правила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8–10 лет дети каждый день учатся играть, работать и договариваться вместе. Простые правила помогают не мешать другим, спокойно решать споры и делать день удобнее дома, в школе и на прогулке.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сказать о себе и о других уважительно, без ссор и обид.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вежливых слова помогают смягчить почти любую неловкость.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уроке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сидеть спокойно, слушать учителя и поднимать руку перед ответом. Так всем легче сосредоточиться, а урок проходит без лишнего шума и спешки.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тихо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Разговаривать на уроке нужно негромко, чтобы не отвлекать соседей. Если хочется спросить или уточнить, лучше сделать это спокойно и вежливо, без выкриков и суеты.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 к другим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мешай одноклассникам думать и писать. Уважение на уроке помогает всем работать дружно, а учиться становится легче, потому что в классе царит спокойная рабочая атмосфера.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порядок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тетради, пенал и парта должны быть в порядке. Когда вещи лежат аккуратно, нужное находится быстро, и не приходится устраивать маленький поиск сокровищ.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уважение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— время отдохнуть, а не шуметь до потолка. Если относиться друг к другу с уважением, коридор становится местом, где всем спокойно и приятно.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шаг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лучше ходить спокойно и не бегать по коридору. Тогда никто не столкнётся, не упадёт и не расстроится из-за случайной толкотни.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очередь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дверей, в столовой и гардеробе очередь нужно сохранять. Если не лезть вперёд, всем будет легче и никто не почувствует себя обиженным.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игры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перемены подходят игры, где никто не падает, не толкается и не получает синяки. Веселье должно оставаться добрым, а не превращаться в спор.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без толкотни и шума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если возник спор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последовательность шагов помогает не превращать спор в ссору.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дома: забота о семье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своих вещах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убирать игрушки, книги и одежду на свои места. Когда у каждой вещи есть домик, комната выглядит аккуратно, а искать нужное становится намного проще.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спокойно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помогать по силам: убрать тарелку, полить цветок или сложить вещи. Когда каждый делает свою часть, в доме становится уютнее и спокойнее для всех.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чужое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чужие вещи без разрешения, даже если очень интересно посмотреть. Если спросить заранее, доверие в семье крепнет, а неприятных недоразумений становится меньше.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аккуратность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нужно мыть руки, а за столом и после игры — не забывать про чистоту. Такие привычки помогают беречь здоровье и показывают уважение к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магазине, библиотеке и поликлинике говорят негромко, чтобы не мешать другим людям. Спокойный голос помогает сохранять порядок и не создавать лишнего шума.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книги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особенно важно аккуратно обращаться с книгами, не рвать страницы и не шуметь. Тогда книги дольше служат людям, а читателям легче сосредоточиться.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без толкотни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очереди не толкаются и не занимают место раньше времени. Если стоять терпеливо, всем будет проще, а ожидание перестанет превращаться в маленькое испытание.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 спокойно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помощь, лучше обратиться к взрослому ясно и вежливо. Спокойная просьба быстрее получает ответ и помогает решить вопрос без неловкости и путаницы.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магазине, библиотеке и поликлинике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и во дворе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 переходу и на зелёный сигнал светофора. Сначала надо остановиться, посмотреть по сторонам и убедиться, что путь безопасен.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во дворе осторожно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нужно выбирать места, где нет машин и опасных препятствий. Так игра остаётся весёлой, а колени и локти — целыми.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выбегать на проезжую часть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мяч укатился на дорогу, нельзя мчаться за ним. Лучше сразу позвать взрослого: машины не умеют останавливаться по щелчку пальцев.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и чистоту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растения, пугать животных и бросать мусор. Аккуратное поведение делает двор красивым, а прогулку — приятной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 с друзьями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честно и мягко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Друзьям можно сказать правду, но без грубых слов. Вежливый тон помогает обсудить даже сложный вопрос и не испортить хорошее настроение.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Поддерживай, а не смейся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ошибся, не стоит смеяться или дразнить его. Лучше помочь, подсказать и поддержать — так дружба становится крепче и добрее.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по правилам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важно соблюдать очередность и общие договорённости. Тогда никому не будет обидно, а играть станет интереснее, потому что правила одинаковы для всех.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и слышать другого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собеседника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разговора лучше смотреть на человека, а не в окно или в тетрадь. Так видно, что ты внимательно слушаешь и уважаешь слова другого.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Спроси, если не ясно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задай короткий и вежливый вопрос. Это лучше, чем делать вид, что понял всё сразу. Так легче избежать ошибок и недоразумений.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пользе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помогает быстрее учиться, дружить и договариваться. Когда мы слышим друг друга, решения находятся проще, а ссор становится заметно меньше.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собеседнику договорить мысль до конца. Если перебивать, разговор путается, а человек может обидеться. Терпение делает общение спокойным и 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интернете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тоже важно быть вежливым. Обидные сообщения ранят не хуже, чем грубые слова вживую, поэтому лучше писать спокойно и уважительно.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не отправляй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сообщения и другие материалы нельзя пересылать без разрешения. У каждого человека есть право решать, что можно показывать другим.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под замком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незнакомым людям адрес, номер телефона, школу и другие личные сведения. Такие данные должны оставаться только у семьи и проверенных взрослых.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сообщение — взрослому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письмо, ссылка или просьба кажутся странными, сразу расскажи взрослому. Лучше проверить лишний раз, чем попасть в неприятную 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кто-то ведёт себя плохо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Действуй вместе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следуй совету взрослого и не оставайся один с проблемой. Вместе легче остановить неприятность и вернуть порядок.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и остановись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толкает, обижает или ломает вещи, не повторяй его поступок. Сначала остановись сам и отойди на безопасное расстояние.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взрослого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обратись к учителю, родителю или другому взрослому. В такой ситуации помощь со стороны нужна быстро, а не потом.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Расскажи, что произошло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и честно объясни, что случилось, кто был рядом и что именно тебя встревожило. Правда помогает взрослому понять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каждый день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едой, после улицы и после игр — полезная привычка. Она помогает заботиться о здоровье и показывает уважение к себе и другим.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одежда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опрятная одежда помогает чувствовать себя собранно. Когда вещи лежат на своих местах, утром не приходится искать носок-путешественник.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рюкзаке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тетради, учебники и пенал лежат аккуратно, нужную вещь легко найти без паники. Порядок экономит время и делает школьный день спокойнее.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помогает сосредоточиться на деле, а не на беспорядке. Когда вокруг аккуратно, учиться и рисовать приятнее, и ничего не теряется.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за столом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ужин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вся семья села вовремя, и каждый занял своё место. Ребёнок выпрямил спину, аккуратно взял салфетку и спокойно поблагодарил за ужин. Разговор шёл тихо, без спешки и без смеха с полным ртом.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школьная столовая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столовой ребята встали в очередь, не толкались и брали еду осторожно. Один мальчик случайно уронил ложку, быстро поднял её и извинился. Обед прошёл спокойно, чисто и без лишнего шума.
</a:t>
            </a:r>
            <a:endParaRPr lang="en-US" sz="12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быть хорошим одноклассником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Делись и помогай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одноклассник умеет делиться карандашом, ластиком и добрым словом. Когда рядом кому-то трудно, он не проходит мимо и предлагает помощь без лишнего шума.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школьный порядок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учебники, парты и общие вещи, потому что они нужны всем. Когда каждый следит за порядком, в классе легче учиться и приятно находиться.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смейся над ошибками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это не повод для насмешек. Лучше спокойно подсказать или подбодрить, чтобы человек не боялся отвечать и пробовать снова.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 новичка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 пришёл новый ученик, важно помочь ему освоиться. Простое приветствие, подсказка и улыбка снимают волнение и делают первый день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хорошего поступка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вежливое и полезное действие в любой обычной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легко исправить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ошибку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поведение было неправильным: перебил, повысил голос или забыл поблагодарить. Когда ошибка замечена, её легче исправить спокойно и вовремя.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подумать о случившемся, можно не повторять ту же ошибку. Каждый правильный вывод делает поведение аккуратнее, а человека — внимательнее.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поступок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извинения стоит сделать добрый шаг: вернуть вещь, помочь убрать, говорить тише или выслушать другого. Так мир в разговоре возвращается быстрее.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извините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честное извинение помогает быстро снять обиду. Оно показывает, что ты заметил свой промах и готов поступить лучше в следующий раз.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делают жизнь приятнее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ссор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вежливо и слушают друг друга, спорить приходится реже. Правила помогают не превращать обычный разговор в неприятность.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порядка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Очередь, уборка и аккуратность экономят время всем вокруг. Не нужно долго ждать, искать потерянные вещи или разбираться после лишнего беспорядка.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крепче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честность и готовность помочь делают общение теплее. С такими привычками друзья доверяют друг другу и охотнее играют вместе.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везде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нужны дома, в школе, на улице и в интернете. Они помогают чувствовать себя спокойно и защищённо в разных местах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хорошие правила помогают всем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помогают людям жить рядом спокойно, дружно и безопасно. Если помнить об уважении, аккуратности и вежливости, каждый день становится проще, а вокруг — добрее.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2026-05-25T21:04:03Z</dcterms:created>
  <dcterms:modified xsi:type="dcterms:W3CDTF">2026-05-25T21:04:03Z</dcterms:modified>
</cp:coreProperties>
</file>