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агрессии и борьба за мир: Общая картина темы урока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агрессии в межвоенной Европе и усилия по сохранению мира важны для понимания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1918 года столкнулась с политической нестабильностью, экономическими трудностями и ростом национализма, что подготовило почву для экстремистских идеологий и конфликтов.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Европы после Первой мировой войны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на вооружённые силы и территориальные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 ограничивал армию Германии до 100 тысяч человек и запрещал тяжёлое вооружение. Германия утратила важные территории, в том числе Эльзас-Лотарингию и часть Пруссии, что вызвало национальное возмущение.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Репарации и экономическая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обязалась выплатить репарации до 132 миллиардов марок золотом, что существенно усугубило её экономическое положение и вызвало инфляцию и дефициты бюджета.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 социальные последствия договора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условия вызвали рост недовольства населения, ослабили Веймарскую республику и стимулировали политический радикализм в Германии в 1920-х годах.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договор: условия и последствия для Германии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900" y="834828"/>
            <a:ext cx="3623400" cy="12950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0575" y="2175343"/>
            <a:ext cx="3623400" cy="12950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575" y="3518078"/>
            <a:ext cx="3623400" cy="129508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03515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Обесценивание валюты и банкротства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ноябрю 1923 года курс доллара достиг 4,2 триллиона рейхсмарок, что привело к исчезновению сбережений и массовым банкротствам предприятий в Германии.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321850" y="2375681"/>
            <a:ext cx="4327800" cy="93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слои населения обнищали, расходы на продукты и жильё выросли многократно, создавая атмосферу социальной нестабильности и недовольства.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321850" y="3718401"/>
            <a:ext cx="4327800" cy="9326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поддержки радикальных движений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крах подрывал доверие к традиционным партиям и стимулировал рост поддержки экстремистских сил, особенно нацистов и коммунистов.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Гиперинфляция 1920-х: экономический крах и социальные потрясения
</a:t>
            </a:r>
            <a:endParaRPr lang="en-US" sz="194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вооружённые структуры 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НСДАП основана в 1920 году; Гитлер быстро стал лидером, создал боевые группы СА и СС для подавления оппонентов и демонстрации силы.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популярности на фоне кризисов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экономических и социальных трудностей нацисты привлекли значительную поддержку, достигнув 37,4% на выборах 1932 года, став значимой политической силой.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путь к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Используя массовую пропаганду и угрозы силового давления, нацисты добились назначения Гитлера канцлером в 1933 году, что стало поворотным моментом в истории Германии.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Восхождение НСДАП и Адольфа Гитлера
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Установление тоталитарного режима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1933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Гитлер назначен рейхсканцлером президентом Гинденбургом, открывая путь к контролю над властью.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февраля 1933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Поджог Рейхстага использован для введения чрезвычайного законодательства и расширения полномочий Гитлера.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1933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Закона о чрезвычайных полномочиях, дающего диктаторские права, ограничение свободы и прав оппозиции.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Июль 1933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всех политических партий, кроме НСДАП, что формирует однопартийную систему и устанавливает тоталитарный контроль.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расовая политика и антисемитизм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Нюрнбергские законы 1935 года закрепили системную дискриминацию евреев, лишая их гражданских прав и исключая из общественной жизни.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Преследования распространялись и на славян, ромов, инвалидов; пропаганда изображала их врагами нации, что оправдывало насилие и социальную изоляцию.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Нарастающая милитаризация сопровождалась политическими шагами и территориальными захватами, подрывая европейскую стабильность.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систематическое нарушение международных норм и подготовку к крупномасштабному конфликту.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архивы, международные документы 1920-1939 гг.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нарастания агрессии Германии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символика идеологии нацизма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Расовые теории и лидеры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базировалась на идее арийского превосходства и евгенике. Ключевые фигуры — Гитлер, Геббельс, Геринг и Гиммлер — формировали партийное руководство.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 риторика 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Свастика стала символом нацизма, а лозунг «Ein Volk, ein Reich, ein Führer» выражал идею единства. Партийные мероприятия сочетали античные и готические мотивы для усиления внушения.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Безработица выросла до 6 миллионов к 1932 году, что вызвало массовое социальное напряжение и бедность.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Великой депрессии для Германии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мелкого бизнеса стремительно увеличилось количество нищих и усилился разрыв между богатыми и бедными.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 промышленности значительно сократилось, подрывая экономический потенциал и усиливая кризис доверия к властям.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социальной защиты оказалась неспособной справиться с кризисом, что способствовало росту поддержки радикальных политических сил.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Нацизм основывался на идеях расового превосходства арийской расы, утверждал биологический детерминизм и антисемитизм как центральные элементы своей доктрины.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Фюрерпринцип провозглашал безусловную власть единого лидера, отвергал демократию и либерализм, нацеливая страну на территориальную экспансию и укрепление национального единства.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создавалась вокруг концепции "новой Германии", где подчинение интересам государства было обязательным для граждан и считалось высшим долгом каждого.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немецкого нацизма: основы и ценности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0457" y="357350"/>
            <a:ext cx="3356936" cy="341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8125" y="1618700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1933 года Германия систематически нарушала международные договорённости, начиная с выхода из Лиги Наций и восстановления воинской повинности в 1935 году. Эти шаги нарушали условия Версальского договора и усиливали милитаристские амбиции.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58125" y="3655275"/>
            <a:ext cx="4085700" cy="11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1938 году произошли аншлюс Австрии и захват Судетской области по Мюнхенскому соглашению, что зафиксировало отход от политики умиротворения. В 1939-м Германии удалось оккупировать Чехословакию и начать военные действия против Польши.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50550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акты агрессии Германии (1933–1939)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сообщество в борьбе за мир: 1920–1939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221425" y="3618025"/>
            <a:ext cx="1402500" cy="12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 — Локарнские соглашения
</a:t>
            </a:r>
            <a:pPr algn="l" indent="0" marL="0">
              <a:lnSpc>
                <a:spcPct val="130039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Август 1925 года ознаменовался подписанием соглашений, направленных на гарантии границ и сближение Германии с западными странами, снижая напряжённость в регионе.
</a:t>
            </a:r>
            <a:endParaRPr lang="en-US" sz="909" dirty="0"/>
          </a:p>
        </p:txBody>
      </p:sp>
      <p:sp>
        <p:nvSpPr>
          <p:cNvPr id="10" name="Text 3"/>
          <p:cNvSpPr txBox="1"/>
          <p:nvPr/>
        </p:nvSpPr>
        <p:spPr>
          <a:xfrm>
            <a:off x="4555125" y="81615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 — Политика умиротворения
</a:t>
            </a:r>
            <a:pPr algn="r" indent="0" marL="0">
              <a:lnSpc>
                <a:spcPct val="130039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Запада пошли на уступки Гитлеру, включая Мюнхенское соглашение, что лишь стимулировало агрессивные планы Германии и ослабило международный контроль.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282150" y="29226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 — Создание Лиги Наций
</a:t>
            </a:r>
            <a:pPr algn="l" indent="0" marL="0">
              <a:lnSpc>
                <a:spcPct val="130039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 Наций была учреждена для предотвращения войн и урегулирования международных конфликтов через сотрудничество и систему коллективной безопасности.
</a:t>
            </a:r>
            <a:endParaRPr lang="en-US" sz="892" dirty="0"/>
          </a:p>
        </p:txBody>
      </p:sp>
      <p:sp>
        <p:nvSpPr>
          <p:cNvPr id="12" name="Text 5"/>
          <p:cNvSpPr txBox="1"/>
          <p:nvPr/>
        </p:nvSpPr>
        <p:spPr>
          <a:xfrm>
            <a:off x="7459325" y="1571300"/>
            <a:ext cx="1402500" cy="1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1939 — Провал коллективной безопасности
</a:t>
            </a:r>
            <a:pPr algn="r" indent="0" marL="0">
              <a:lnSpc>
                <a:spcPct val="130039"/>
              </a:lnSpc>
              <a:buNone/>
            </a:pPr>
            <a:r>
              <a:rPr lang="en-US" sz="8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попытки предотвращения конфликта, слабость международных институтов не смогла сдержать Германию, что привело к началу Второй мировой войны.
</a:t>
            </a:r>
            <a:endParaRPr lang="en-US" sz="8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6496" y="1734625"/>
            <a:ext cx="2337458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мирные соглашения межвоенного времени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международные соглашения содержали попытки стабилизировать Европу после Первой мировой войны, но не обеспечили долгосрочный мир.
</a:t>
            </a:r>
            <a:endParaRPr lang="en-US" sz="1143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многочисленные соглашения, компромиссы и договора не сдержали экспансионистские устремления Германии и не предотвратили начало войны.
</a:t>
            </a:r>
            <a:endParaRPr lang="en-US" sz="1075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Архивные документы Лиги Наций и внешней политики 1920-1939 гг.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1933–1938 гг. Германией внедрялись массовые военные учения и развивалась военная промышленность, включая производство танков и авиации.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военных расходов отражает переход государства к агрессивной внешней политике и подготовку к крупномасштабным вооружённым конфликтам.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экономическая статистика, 1933–1938 гг.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Милитаризация общества и подготовка к войне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молодёжь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была унифицирована для поддержки нацистских идеалов, молодежные организации («Гитлерюгенд» и другие) интегрировали пропаганду в повседневную жизнь и воспитание новых поколений.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в СМИ и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Геббельса активно распространяло антисемитские плакаты, радиопередачи Гитлера транслировались повсеместно, а кинематограф служил инструментом формирования враждебных настроений в обществе.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как средство укрепления агрессии
</a:t>
            </a:r>
            <a:endParaRPr lang="en-US" sz="2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прихода к власти НСДАП все оппозиционные партии были запрещены, что уничтожило политическую плюралистичность и установило единоличное господство режима.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аресты противников режима, включая коммунистов и социал-демократов, сопровождались жестоким обращением и подавлением выражения независимых мнений.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концентрационных лагерей, таких как Дахау и Бухенвальд, стало инструментом террора и устранения тех, кто сопротивлялся или считался нежелательным.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цензура СМИ и контроля образования обеспечивали монополию на информацию, формируя общественное мнение строго в соответствии с линией партии.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и уничтожение инакомыслия в Третьем рейхе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23" y="973300"/>
            <a:ext cx="3884754" cy="400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54275" y="1691950"/>
            <a:ext cx="42294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августа 1939 года СССР и Германия подписали договор о ненападении, который включал секретные протоколы о разделе Восточной Европы на сферы влияния. Это обеспечило Германии безопасность на восточном фронте.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54275" y="3854150"/>
            <a:ext cx="4090200" cy="99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позволил Германии начать военные действия против Польши 1 сентября 1939 года без угрозы войны на два фронта, что стало началом Второй мировой войны.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Пакт Молотова — Риббентропа и новая эскалация
</a:t>
            </a:r>
            <a:endParaRPr lang="en-US" sz="210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потери Второй мировой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унесла жизни около 60 миллионов человек, включая 27 миллионов граждан СССР, что демонстрирует грандиозные масштабы трагедии и разрушений на территории Восточной Европы.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Холокост и геноцид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политика привела к гибели около 6 миллионов евреев, а также миллионов представителей других этнических и социальных групп, став одной из самых трагических страниц истории человечества.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 Нюрнбергский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культурные центры Европы были разрушены, а Нюрнбергский процесс 1945–1946 годов осудил преступления нацистского режима, установив юридическую ответственность за военные злодеяния.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нацизма: масштаб разрушений и жертв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истории — ключ к миру будущего
</a:t>
            </a:r>
            <a:endParaRPr lang="en-US" sz="1653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причин и последствий нацизма подчёркивает необходимость активного противодействия экстремизму, укрепления международного сотрудничества и сохранения исторической памяти ради предотвращения повторения трагедий XX 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2026-05-11T04:45:49Z</dcterms:created>
  <dcterms:modified xsi:type="dcterms:W3CDTF">2026-05-11T04:45:49Z</dcterms:modified>
</cp:coreProperties>
</file>