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Собака с Кошкой враждовать стали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сказка о дружбе, обиде и ссоре между Собакой и Кошкой.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китайская история короткая, но очень поучительная. В ней животные ведут себя как люди, поэтому сюжет легко понять и запомнить. Она напоминает: даже одно слово может надолго испортить дружбу.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запоминается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из-за которых началась ссора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 сказке выглядит прямой и открытой. Она не любит хитрить и ждёт от других такой же честности. Поэтому любое неискреннее поведение особенно сильно задевает её и быстро вызывает недоверие.
</a:t>
            </a:r>
            <a:endParaRPr lang="en-US" sz="1151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— честный сторож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осторожная соседка
</a:t>
            </a:r>
            <a:endParaRPr lang="en-US" sz="145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показана более ловкой и осмотрительной. Она старается выбрать удобный для себя путь и не спешит доверять всем подряд. Из-за этого её поступки кажутся Собаке слишком хитрыми и несправедливыми.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характера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история интересна именно потому, что герои очень разные. Один говорит прямо, другой действует осторожно. Когда такие характеры не умеют договариваться, даже обычный разговор может превратиться в ссору.
</a:t>
            </a:r>
            <a:endParaRPr lang="en-US" sz="11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они жили рядом спокойно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Давнее соседство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 Кошка давно жили рядом с людьми. Они хорошо знали друг друга и не считали себя врагами.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без ссоры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между ними ещё нет открытой вражды. Каждый занимается своим делом и держится настороженно, но мирно.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тогда заметно: Собака и Кошка думают по-разному. Эти отличия позже и становятся причиной серьёзной размолвки.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появляется тихо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ничего не кажется серьёзным, но неосторожные слова и поведение цепляют Собаку. Она ждёт честности и верности, а получает совсем другое.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выбирает 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думает прежде всего о себе и старается поступить так, как ей выгоднее. Для неё это кажется разумным, а для Собаки — обидным и несправедливым.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слабеет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перестают верить друг другу, разговор уже не помогает. В сказке именно с этого момента дружба начинает трещать по швам.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недоверие между героями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дружба превращается в ссору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народной сказке о Собаке и Кошке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Кошки и прямота Собаки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ищет удобный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старается действовать так, чтобы ей было спокойнее и проще. Она не любит лишних объяснений и выбирает то, что кажется ей самым выгодным в данный момент.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говорит прямо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не прячет свои чувства и ждёт того же от других. Ей важны честность и открытость, поэтому уклончивое поведение Кошки вызывает у неё раздражение.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 мешают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герой ждёт ясности, а другой бережёт только собственное удобство, договориться трудно. Так различие характеров превращает обычное соседство в напряжённые отношения.
</a:t>
            </a:r>
            <a:endParaRPr lang="en-US" sz="10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из-за разных ожиданий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Ждут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 Кошка надеются, что другой поддержит и поймёт. Но каждый видит помощь по-своему, поэтому ожидания сразу расходятся и разговор становится напряжённым.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не обсуждают свои мысли честно, возникает спор. Один считает себя правым, другой тоже не хочет уступать, и маленькая размолвка быстро становится серьёзной.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крепнет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простую вещь: если вовремя не договориться, недоразумение растёт, как снежный ком. Потом помириться уже гораздо труднее, чем остановиться в начале.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обиды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Избегают общения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уже не спешат вместе играть или помогать друг другу. Каждый старается держаться в стороне и не показывать свои чувства.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остаётся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не приходит сам собой, потому что никто не делает первый шаг. Так старая обида надолго сохраняется между героями.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 Кошка перестают доверять друг другу. Даже случайная встреча напоминает им о неприятных словах и поступках.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объяснение давней вражды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люди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Собака и Кошка разговаривают и переживают почти как люди. Такой приём помогает детям легче понять, почему из-за слов возникает ссора.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становится причиной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не научный факт, а сказочное объяснение. Вражда рождается из обиды, недоверия и нежелания уступать друг другу.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читателя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не стоит обижать друзей и скрывать свои намерения. Добрые отношения держатся на доверии, а его очень легко потерять.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запоминаются у героев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 сказке сразу кажется надёжной: она держится прямо, не любит хитрить и ждёт такой же честности от других. Её образ помогает детям понять, как выглядит верность, когда поступки не расходятся со словами.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— верный сторож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ловкая и осторожная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выглядит умной и самостоятельной. Она внимательно смотрит по сторонам, выбирает удобный путь и старается не попадать в неприятности. Такой образ показывает, что осторожность бывает полезной, но иногда мешает доверию.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достаточно, чтобы увидеть, как важны честность, уважение и умение слушать друг друга. Эта простая история напоминает: дружбу легче сохранить, чем потом возвращать.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героя показывают, как быстро недоверие превращает соседство в ссору.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китайской народной сказки «Как Собака с Кошкой враждовать стали»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важнее красивых слов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дела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могут разговаривать вежливо, но этого мало, если поступки показывают обратное. Сказка учит: красивые обещания не спасают дружбу, когда за ними нет честности и уважения.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не сразу ломается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растёт постепенно: сначала появляется маленькая обида, потом — настороженность. История показывает, что ссора часто начинается не с громкого спора, а с одного неудачного шага.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Мириться нужно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молчать и сердиться, обида становится сильнее. В сказке герои не делают первый шаг к миру, и поэтому расстояние между ними только увеличивается.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сказке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народной сказке показывает, как из обычного соседства рождаются недоверие, обида и вражда.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сказочный мир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люди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китайских сказках звери часто разговаривают, спорят и обижаются почти как люди. Такой приём делает историю живой и понятной даже тем, кто только начинает читать.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форма, глубокий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 помогает быстро заметить главное: доверие, честность и умение мириться важнее упрямства. Через простые события ребёнок легко запоминает полезный вывод.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учат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 Кошка в сказке — не просто персонажи, а примеры разных характеров. Их поведение помогает увидеть, как выбор каждого влияет на дружбу и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промах в сказке запускает целую цепочку: обида, недоверие и разрыв. Поэтому короткий сюжет запоминается особенно хорошо и легко учит осторожности.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неосторожное слово может надолго испортить отношения между друзьями.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нравственный вывод народной сказки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герои отличаются друг от друга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Собака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говорит прямо и действует без уловок. Она ждёт честного отношения и поэтому особенно остро замечает, когда кто-то ведёт себя неискренне или уклоняется от ответа.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хочет надёжности и верности, а Кошка чаще смотрит на свои интересы. Из-за этого они по-разному понимают дружбу и не сразу находят общий язык.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Кошка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сначала думает о безопасности и удобстве. Она выбирает путь, который кажется ей спокойнее, и из-за этого выглядит более скрытной, чем её сосед.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способ обижаться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реагирует прямо, а Кошка старается уйти в сторону и не показывать чувства. Эти различия делают их ссору особенно заметной и понятной для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эмоция сказки — обида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растёт тихо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ничего страшного не случилось. Но потом неприятные слова и недоверие накапливаются, и дружба уже не выглядит такой крепкой, как прежде.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сам не приходит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нет волшебной палочки, которая сразу всё исправит. Если никто не попросит прощения и не сделает шаг навстречу, ссора остаётся надолго.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 тянуть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не откладывать разговор, когда стало неприятно. Чем раньше друзья объяснятся, тем легче им снова стать ближе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68518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8894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из-за игры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не могут договориться, кто первый играет или чья очередь следующая, ссора возникает очень быстро. Сказка напоминает: правила и честный разговор помогают избежать лишних слёз.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257525" y="1127125"/>
            <a:ext cx="35022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Недопонимание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друзья обижаются не из-за поступка, а из-за сказанного слова. История показывает, что важно объясняться спокойно и не додумывать плохое без причины.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89425" y="3178425"/>
            <a:ext cx="78702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делиться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не хочет делиться или ждать, дружба начинает трещать. Сказка подсказывает: уступить немного проще, чем потом долго мириться и ходить по разным углам.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детей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запоминается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Собаке и Кошке легко запоминается, потому что в ней маленькая обида превращается в большую вражду. Она мягко напоминает: честность, уважение и примирение берегут дружбу.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2026-05-27T14:26:16Z</dcterms:created>
  <dcterms:modified xsi:type="dcterms:W3CDTF">2026-05-27T14:26:16Z</dcterms:modified>
</cp:coreProperties>
</file>