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jpe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липидов: их функции, разнообразие и значение в жизни человека.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Липиды: биологическая роль и значение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определение липидов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термин «липиды» объединял водонерастворимые жироподобные вещества. Сегодня к ним относятся жиры, воски, стероиды и фосфолипиды, что отражает развитие биохимии того времени.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липидов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содержат длинные углеводородные цепи или циклические структуры, что влияет на их физико-химические свойства и биологическую функцию.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слабо растворимы в воде, но хорошо растворяются в органических растворителях, таких как эфир и хлороформ, благодаря своей гидрофобной природе.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липидов включает углерод, водород и кислород; иногда присутствуют фосфор, азот или сера, определяющие их разнообразие и функции.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липидов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липидов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Производные липидов объединяют стероиды и жирорастворимые витамины (A, D, E, K), обладающие специфическими биологическими функциями и структурой.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 сложные липиды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липиды включают жиры и воски, состоящие из глицерина и жирных кислот. Сложные липиды, как фосфолипиды и гликолипиды, имеют дополнительные функциональные группы.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ккал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вырабатывается при расщеплении одного грамма жира, что почти вдвое превышает отдачу белков и углеводов.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данные, 2023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Триглицериды состоят из глицерина и трёх жирных кислот, служа главным энергетическим запасом организма, резервирующим энергию при длительном голодании.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имеют гидрофильную «голову» с фосфатной группой и гидрофобные «хвосты» из жирных кислот, что обеспечивает формирование билипидного слоя мембран.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Фосфолипиды: основа клеточных мембран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билипидный слой регулирует проницаемость клетки, защищая её внутреннее содержимое от внешней среды.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участвуют в клеточной сигнализации, передавая биохимические сигналы между внутриклеточными и внеклеточными пространствами.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участвуют в обменных процессах, влияя на синтез и транспорт других молекул внутри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стероидов: холестерин и гормоны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холестерина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— основной компонент мембран животных клеток. Он регулирует их текучесть и механическую прочность, влияя на стабильность и функциональность клеточных структур.
</a:t>
            </a:r>
            <a:endParaRPr lang="en-US" sz="1585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Половые гормоны и регуляция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Тестостерон и эстроген, основанные на стероидном скелете, контролируют развитие половых признаков, репродуктивные функции и влияют на метаболизм.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Кортикостероиды и адаптация к стрессу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Кортикостероиды регулируют обмен веществ, иммунные реакции и помогают организму адаптироваться к стрессовым ситуациям, поддерживая гомеостаз.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57882" y="1676050"/>
            <a:ext cx="3413536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насыщенных и ненасыщенных жирных кислот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различия в структуре, источниках и биологическом воздействии насыщенных и незаменимых жирных кислот.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Незаменимые жирные кислоты необходимо получать с пищей для поддержания сердечно-сосудистого здоровья.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синтезируются в цитоплазме из ацетил-КоА при участии специфических ферментов, обеспечивая источник липидов для организма.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биосинтеза усиливается при избытке углеводов и стимулируется гормоном инсулином, балансируя энергетические потребности.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синтезированных липидов может привести к накоплению жировой ткани, что связано с риском метаболических нарушений.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Биосинтез липидов в организме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1319447"/>
            <a:ext cx="9144000" cy="3821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0167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Липолиз: расщепление жиров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Липолиз — процесс расщепления жиров на глицерин и жирные кислоты, активируемый гормонами стресса, такими как адреналин и глюкагон, для мобилизации энергии.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62400" y="326250"/>
            <a:ext cx="83055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обмена липидов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5259225" y="2659503"/>
            <a:ext cx="31488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Липогенез: синтез липидов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Липогенез — синтез липидов из углеводов и белков, стимулируемый инсулином, происходит при избытке питательных веществ, поддерживая энергетический баланс организма.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ценность липидов по сравнению с белками и углеводами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обеспечивают более чем вдвое больше энергии на грамм по сравнению с белками и углеводами, что делает их незаменимым источником при длительных нагрузках и дефиците пищи.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энергетическая плотность липидов позволяет эффективно запасать энергию, что особенно важно при продолжительном голодании и физической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Референс: Медицинские биохимические справочники, 2022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273625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95175"/>
            <a:ext cx="387900" cy="344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составляют до 80% миелиновой оболочки нервных волокон, обеспечивая изоляцию и ускорение передачи нервных импульсов.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Структурный компонент миелина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Холестерин и сложные липиды важны для формирования синапсов, влияя на пластичность и передачу сигналов между нейронами.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функции нейронов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липидного состава миелина связано с такими заболеваниями, как рассеянный склероз, проявляющимися нарушениями нервной проводимости.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дисбаланса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 влияние сфинголипидов на процессы развития нервной системы и восстановление повреждений тканей мозга.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 нейрогенез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липидов в нервной системе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00" y="1080631"/>
            <a:ext cx="2025600" cy="2017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3275" y="1080631"/>
            <a:ext cx="2025600" cy="2017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33200" y="1080631"/>
            <a:ext cx="2025600" cy="2017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03550" y="1080631"/>
            <a:ext cx="2025600" cy="2017688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5426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необходим для синтеза родопсина — пигмента, отвечающего за восприятие света в сетчатке глаза и поддержание иммунитета.
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5426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A и зрение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2622826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усвоению кальция и фосфора, обеспечивая здоровье костей и зубов, предотвращая заболевания, связанные с дефицитом минералов.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2622826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и костная система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702959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Защищает клеточные мембраны от повреждения свободными радикалами, поддерживает обменные процессы и устойчивость тканей к окислению.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4702959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E — антиоксидант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783093" y="3720670"/>
            <a:ext cx="18861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Участвует в синтезе белков, регулирующих кровотечение, и важен для минерализации костной ткани, играя ключевую роль в метаболизме.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6783093" y="3309506"/>
            <a:ext cx="18861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K и свертываемость крови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Жирорастворимые витамины и их роль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Основными источниками липидов являются молочные продукты, мясо, рыба, яйца, а также растительные масла и орехи, обеспечивающие важные жирные кислоты.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подростков рекомендуемая суточная норма липидов составляет 70–80 г, с особым вниманием на поступление незаменимых жирных кислот из растительных масел.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распределение жиров в питании способствует поддержанию здоровья, влияя на обмен веществ и профилактику дефицита витаминов.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 продукции питания и рационе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липидов в организме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переваривания, всасывания и доставки липидов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насыщенных жиров способствует развитию атеросклероза, повышая риск сердечно-сосудистых заболеваний и нарушая липидный обмен.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приводит к ожирению и сахарному диабету 2 типа, усугубляя метаболические нарушения и снижая качество жизни.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липидов в рационе вызывает гиповитаминозы жирорастворимых витаминов, негативно влияя на иммунитет и функцию органов зрения.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Дисбаланс липидов нарушает гормональный баланс и ухудшает состояние кожи, снижая защитные и регенеративные способности организма.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липидов на здоровье и заболевания
</a:t>
            </a:r>
            <a:endParaRPr lang="en-US" sz="277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распространённости гиперлипидемии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Гиперлипидемия широко распространена, особенно в Приволжском и Центральном округах, что связано с образом жизни и наследственными факторами.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подчёркивает необходимость профилактических программ по коррекции питания и повышению физической активности среди молодежи.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здравоохранения РФ, отчёт 2018-2023 гг.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липидов в промышленности и медицине
</a:t>
            </a:r>
            <a:endParaRPr lang="en-US" sz="2284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в косметической индустрии
</a:t>
            </a:r>
            <a:pPr algn="l" indent="0" marL="0">
              <a:lnSpc>
                <a:spcPct val="90000"/>
              </a:lnSpc>
              <a:buNone/>
            </a:pPr>
            <a:r>
              <a:rPr lang="en-US" sz="156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Жирные кислоты и эфиры используются в составе кремов и лосьонов для увлажнения и защиты кожи, повышая эффективность косметических средств.
</a:t>
            </a:r>
            <a:endParaRPr lang="en-US" sz="1561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биоразлагаемых материалов
</a:t>
            </a:r>
            <a:pPr algn="l" indent="0" marL="0">
              <a:lnSpc>
                <a:spcPct val="90000"/>
              </a:lnSpc>
              <a:buNone/>
            </a:pPr>
            <a:r>
              <a:rPr lang="en-US" sz="152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Натуральные липиды применяются для создания экологически чистых пластмасс и упаковочных материалов, уменьшая нагрузку на окружающую среду.
</a:t>
            </a:r>
            <a:endParaRPr lang="en-US" sz="1521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Фармацевтическое применение липидов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служат основой для липосом и эмульгаторов, обеспечивая направленную доставку лекарств и улучшая биодоступность препаратов.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научные исследования липидов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Липидомика изучает полный набор липидов в клетках, что позволяет выявлять изменения при заболеваниях и разрабатывать новые методы диагностики.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омега-3 жирных кислот демонстрируют их потенциал в профилактике и терапии нейродегенеративных заболеваний, улучшая функции мозга.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липидных наночастиц позволяет создавать целенаправленные лекарственные системы для доставки препаратов с минимальными побочными эффектами.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— ключ к здоровью организма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обеспечивают энергию, структурируют клетки и поддерживают функции организма. Правильное питание, учитывающее липиды, способствует сохранению здоровья и профилактике заболеваний.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2026-05-10T02:13:19Z</dcterms:created>
  <dcterms:modified xsi:type="dcterms:W3CDTF">2026-05-10T02:13:19Z</dcterms:modified>
</cp:coreProperties>
</file>