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Гийом Аполлинер: поэт, открывший модернизм XX 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критик и новатор, изменивший язык европейской поэзии.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Аполлинер и художественный переворот начала XX 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выросла из эпохи, когда Париж стал лабораторией авангарда: здесь менялись живопись, театр и само представление о художественной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Происхождение, детство и многоязычная среда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1880: рождение в Риме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Вильгельм-Альберт-Влодзимеж Аполлинарий Костровицкий появился на свет в семье польского происхождения; культурная разнородность окружала его с первых лет.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культурная двойственность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Польские, итальянские и французские впечатления сформировали его чувство внутренней многослойности и постоянный интерес к смешению художественных миров.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Средиземноморье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поэт рос в Италии, затем жил в Монако и других местах, впитывая разные языки, традиции и способы видеть европейскую культуру.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31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83628" y="2971106"/>
            <a:ext cx="30375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страна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Переехав во Францию, Аполлинер постепенно сделал французский язык основой своего литературного голоса и вошёл в парижскую культурную среду.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символизма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сохраняли связь с символизмом, но уже тяготели к более свободной образности и неожиданным смысловым сочетаниям.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печатал стихи и критические заметки в журналах, нарабатывая опыт и формируя собственную интонацию между традицией и новизной.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своего голоса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этом этапе складывалась его способность соединять литературную дисциплину с экспериментом, которая позже стала признаком его новаторства.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во Францию и выбор французского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богема и художественные круги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Кафе, где рождались идеи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Монмартр и Монпарнас были для Аполлинера не просто адресами, а живой картой художественного Парижа. В кафе обсуждали живопись, поэзию и новые формы искусства, а случайная встреча могла стать началом творческого союза.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единомышленников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Пикассо, Брак, Дерен и поэты нового поколения составляли среду, в которой Аполлинер чувствовал себя участником общего движения вперёд. Его статьи и дружеские связи сделали его важной фигурой этой культурной сцены.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в мастерских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бывал в мастерских художников, где видел, как создаётся авангард из набросков, спорных решений и смелых экспериментов. Эти наблюдения помогали ему точнее понимать язык кубизма и новой живописи.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Аполлинера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объединил стихи разного времени, но в нём особенно ясно слышен новый городской и современный ритм, который отличает Аполлинера от предшественников.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«Каллиграммы» (1918) развили его эксперимент дальше: слово здесь начинает работать не только как звук и смысл, но и как визуальный образ.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«Алкоголи» (1913) принесли ему широкую известность: в книге заметны свободная композиция, отказ от привычной пунктуации и смелые смысловые переходы.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книги закрепили репутацию Аполлинера как поэта, который расширил границы стихотворной формы и показал, что поэзия может менять собственный вид.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даты, но и постепенное усиление художественного риска и влияния Аполлинера на литературу XX века.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творческого пути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его путь, тем смелее он уходит от традиционных форм к эксперименту, войне и визуальной поэзии.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биографии и датам публикаций: 1898–1918
</a:t>
            </a:r>
            <a:endParaRPr lang="en-US" sz="9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эти две книги особенно ясно видно, как Аполлинер разрушал привычные правила стихосложения и искал новый язык поэзии.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книги поэта обозначили два ключевых этапа его литературного эксперимента.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«Алкоголях» (1913) и «Каллиграммах» (1918)
</a:t>
            </a:r>
            <a:endParaRPr lang="en-US" sz="9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«Каллиграммы» и визуальная поэзия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«Каллиграммах» стихотворение строится как изображение: строки выстраиваются в фигуры, которые нужно не только читать, но и рассматривать.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сближает поэзию с графикой, типографикой и рисунком, превращая страницу в полноценное художественное пространство.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Аполлинер одним из первых последовательно показал, что композиция текста может быть смыслом сама по себе, а не только его оболочкой.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важно заметить: здесь слово действует сразу в двух ролях — как носитель мысли и как визуальный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5078" y="1145300"/>
            <a:ext cx="5453936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крупный текст Аполлинера открывал новый способ говорить о современности и строить поэзию.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Аполлинера и их особенности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произведение расширяет границы жанра: от городской поэмы до визуального текста и экспериментальной драмы.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хронологии и характеристикам произведений Аполлинера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кубистического метода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Множественная перспектива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Аполлинер увидел в кубизме отказ от одной точки зрения: предмет или образ показывается сразу в нескольких ракурсах. Такой подход разрушал привычную цельность и открывал новое художественное мышление.
</a:t>
            </a:r>
            <a:endParaRPr lang="en-US" sz="1175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вместо целого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привлекала идея разложения формы на отдельные части, из которых возникает новый смысл. В поэзии это выразилось в монтаже разнородных образов, интонаций и смысловых сдвигов.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живописи и слова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статьи Аполлинера помогли объяснить современникам, что кубизм важен не только для живописи Пикассо и Брака, но и для всей культуры модернизма, включая литературу.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 и его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биографии к поэтическому новаторству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жизненные этапы Аполлинера последовательно превращались в новые темы, образы и формы его поэзии.
</a:t>
            </a:r>
            <a:endParaRPr lang="en-US" sz="11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мотив утраты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Аполлинера любовь редко изображается как спокойная гармония: чаще она связана с воспоминанием, расстоянием и ощущением, что прошедшее нельзя вернуть в прежнем виде.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умеет соединять нежность и иронию, личную исповедь и сдержанность. Благодаря этому любовное чувство в его стихах звучит не только интимно, но и по-современному сложно.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отношения, в том числе с Луизой де Колиньи-Шатильон, придают этой лирике конкретность. Через личную историю Аполлинер показывает, как модернизм может быть глубоко человеческим.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 живой образ эпохи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движения и перемен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Аполлинера Париж никогда не кажется неподвижным. Он живёт в ритме мостов, витрин, рекламы, улиц и случайных встреч, создавая ощущение постоянного 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внутреннее состояние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городской пейзаж у поэта не сводится к описанию улиц. Он передаёт настроение современного человека: любопытство, одиночество, тревогу и восхищение перед быстро меняющимся миром.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Аполлинера постоянно переплетаются: личное чувство, исторический опыт и новаторская форма редко существуют отдельно.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Аполлинера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его поэзия строится вокруг современного города и личной лирики, но удерживается более широким кругом исторических и культурных смыслов.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тематический обзор по произведениям Г. Аполлинера, составленный по школьному курсу литературы
</a:t>
            </a:r>
            <a:endParaRPr lang="en-US" sz="9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Аполлинер повлиял на литературу XX 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 закрепить представление о стихотворении как о свободной конструкции, где важны не только рифма и размер, но и визуальный ритм, паузы и расположение текста на странице.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открытия оказались значимыми для сюрреалистов, авторов визуальной поэзии и поэтов, которые искали новые способы соединить образ, звук и графику в одном произведении.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Аполлинера заметно и за пределами Франции: его поэтика поддержала переход от символизма к авангарду и расширила представление о том, чем может быть современная книга.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пьеса и критические статьи доказали, что он работал не только как поэт, но и как теоретик нового искусства, защищавший право литературы на смелый эксперимент.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публикации «Грудей Тиресия» стал моментом, когда его театральный эксперимент особенно ярко показал новаторство Аполлинера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Аполлинер, «Груди Тиресия» (1917); литературно-критические статьи
</a:t>
            </a:r>
            <a:endParaRPr lang="en-US" sz="9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посмертная репутация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992735" y="1030030"/>
            <a:ext cx="4610100" cy="7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— смерть в Париже
</a:t>
            </a:r>
            <a:pPr algn="l" indent="0" marL="0">
              <a:lnSpc>
                <a:spcPct val="9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Аполлинер умер во время эпидемии испанского гриппа. Его уход пришёлся на финал Первой мировой войны и придал его образу особую историческую значимость.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92735" y="2096355"/>
            <a:ext cx="4610100" cy="7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— признание модерниста
</a:t>
            </a:r>
            <a:pPr algn="l" indent="0" marL="0">
              <a:lnSpc>
                <a:spcPct val="9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XX веке Аполлинер был признан одной из ключевых фигур европейского модернизма. Его стали воспринимать как поэта, открывшего новые возможности формы и ритма.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92735" y="3162680"/>
            <a:ext cx="4610100" cy="7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
</a:t>
            </a:r>
            <a:pPr algn="l" indent="0" marL="0">
              <a:lnSpc>
                <a:spcPct val="9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прочно связано с обновлением французской поэзии, визуальной организацией текста и переходом от символизма к авангарду. Это наследие продолжает влиять на чтение поэзии и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Аполлинер — поэт перехода и открытия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Аполлинер соединил личную лирику, опыт современности и смелый формальный поиск. Он показал, что стихотворение может менять не только язык, но и само представление о поэзии.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2026-05-23T16:25:44Z</dcterms:created>
  <dcterms:modified xsi:type="dcterms:W3CDTF">2026-05-23T16:25:44Z</dcterms:modified>
</cp:coreProperties>
</file>