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поезда?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помогают людям и грузам ехать далеко и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Поезд: рельсы, вагоны и большие маршруты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едет по рельсам и состоит из локомотива и вагонов. Одни поезда везут пассажиров, другие — грузы. Их можно увидеть на вокзалах, станциях и на железных дорогах за городом.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поезд перевозит сразу много людей, поэтому в нём удобно ехать всей семьёй, с классом или в гости.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пассажирских поездов; вместимость зависит от типа состава.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пассажиров может ехать в одном составе сразу.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— место, где ждут поезд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билета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человек выбирает маршрут и покупает билет. Это помогает заранее понять, когда отправляется поезд и на какую станцию он прибудет.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рядом с поездом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платформы поезд останавливается так, чтобы пассажирам было удобно и безопасно входить в вагон и выходить из него, не торопясь.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 табло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висят табло, схемы и указатели. Они подсказывают, где нужный путь, во сколько отправление и где искать свой поезд.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Чемоданы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ждут отправления с чемоданами, рюкзаками и хорошим настроением. В это время важно не отходить далеко и внимательно слушать объявления.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поезд удобен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Едет по своему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движется по рельсам, поэтому ему не нужны светофоры и обычные дороги. Он следует по заранее проложенному маршруту и не застревает в пробках.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спокойно отдыхать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вагоне удобно читать, смотреть в окно или просто отдыхать. Поезд едет ровно, и дорога часто кажется более спокойной, чем поездка на машине.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дальних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длинный, поезд помогает добраться без лишней спешки. Он особенно удобен, если ехать нужно далеко, а вещей с собой много.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Едет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ходят по расписанию, поэтому путешествие легче планировать. Люди заранее знают время отправления и могут приехать на станцию вовремя.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помогают перевозить грузы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вагонов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поезд может вести много вагонов за один рейс. Это удобно, когда нужно перевезти большое количество товаров без лишних поездок.
</a:t>
            </a:r>
            <a:endParaRPr lang="en-US" sz="1055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 заводов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склады и магазины получают нужные материалы и товары вовремя. Благодаря поездам работа идёт без долгих задержек и ожидания.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железной дороге перевозят зерно, уголь, контейнеры, машины и строительные материалы. Для каждого груза подбирают подходящий вагон.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быстро попадают туда, где они нужны, людям легче покупать продукты, а предприятиям — работать и выпускать новую продукцию.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поезд отправляется в путь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поездки пассажира и перевозки груза по железной дороге.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963" y="2362487"/>
            <a:ext cx="1252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железной дороге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только в разрешённом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можно переходить лишь там, где это разрешено. Так человек видит дорогу, сигналы и поезда, а значит, лучше защищает себя и других.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у рельсов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рельсами нельзя бегать, играть и отвлекаться. Поезд не может резко остановиться, поэтому у путей важно быть очень внимательным.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в вагоне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нужно держаться за поручни, не бегать по вагону и не высовываться в окно. Это помогает не упасть и не пораниться.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сигналы и 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железной дороге есть сигналы, знаки и объявления. Они подсказывают, где безопасно идти, когда садиться в поезд и как вести себя 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с поездом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 ведёт поезд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 машинист внимательно следит за дорогой, сигналами и скоростью. Именно он управляет поездом, чтобы тот ехал по рельсам спокойно и точно по расписанию.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помогает пассажирам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вагоне проводник встречает людей, подсказывает места и следит, чтобы поездка была удобной. Он отвечает на вопросы и помогает пассажирам чувствовать себя уверенно.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и ремонтные работники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следят за движением поездов, а работники железной дороги проверяют рельсы, стрелки и вагоны. Благодаря их труду поезд может отправляться в путь без лишних забот.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67672"/>
            <a:ext cx="346800" cy="2774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поезда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Пассажирский поезд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перевозит людей на дальние расстояния. В таком поезде удобно ехать в другой город, к бабушке или на отдых всей семьёй.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Электричка часто ходит между городом и пригородом. Она помогает людям быстро добираться домой, в школу, на работу или на дачу.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поезд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везёт тяжёлые и большие грузы: контейнеры, машины, уголь, зерно и строительные материалы. Для этого у него есть специальные вагоны.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поезд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поезд едет быстрее обычного и помогает экономить время в дороге. Это удобно, когда нужно быстро приехать в другой 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 природа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машин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везёт много пассажиров сразу, часть людей не садится в автомобили. На дорогах становится свободнее, а поездка проходит без лишней суеты и долгих заторов.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спокойнее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вместо нескольких машин едет один поезд, шума вокруг обычно меньше. Это особенно заметно вблизи больших дорог и городских улиц, где всегда много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бережный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помогает перевозить людей более экономно: на одного пассажира часто тратится меньше топлива, чем в автомобиле. Поэтому такой транспорт помогает делать воздух чище.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рядом с нами: в городе и за городом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 знакомому маршруту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поезд или электричка быстро собирает пассажиров по станциям и везёт их к школе, работе и домой. На карте это выглядит как короткие линии, соединяющие важные точки. Людям удобно ехать без долгих пересадок и лишнего ожидания.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посёлки и поля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рельсы тянутся далеко-далеко и соединяют маленькие станции с большими городами. Поезд словно ниточка связывает разные места на карте. Для жителей посёлков и деревень это надёжный путь к врачам, магазинам и встречам.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дальнее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ехать не только рядом, но и очень далеко, поезд помогает спокойно добраться до нужного города. За окном меняются дома, леса и поля, а маршрут остаётся понятным и ровным, как линия на карте.
</a:t>
            </a:r>
            <a:endParaRPr lang="en-US" sz="10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 поезда каждый день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доставляют крупы, овощи, хлеб и другие продукты туда, где они нужны. Благодаря этому магазины получают товары вовремя, а люди могут покупать свежую еду.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для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вагонах едут одежда, книги, игрушки и разные нужные предметы. Такие перевозки помогают магазинам пополнять полки, а покупателям — находить всё необходимое в своём городе.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везут детали для машин, металл, уголь и строительные материалы. Эти грузы нужны заводам, складам и стройкам, где каждый предмет должен приехать точно в срок.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грузы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соединяет разные города и помогает товарам быстро попадать к людям. Один поезд может заменить много машин, поэтому перевозка получается удобной и очень большой.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работает в любое время года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пути очищают от снега и льда, чтобы поезда могли двигаться без остановок. За дорогой внимательно следят, ведь мороз и метель любят устраивать сюрпризы.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1785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проверяют рельсы и другие части пути после холода и таяния снега. Так поезд остаётся безопасным и готовым к новым поездкам.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281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поезда часто везут больше пассажиров на отдых и в гости. В тёплые дни особенно важно, чтобы всё работало чётко и без задержек.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8385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снова проводят проверки, потому что погода становится переменчивой и влажной. Железная дорога должна быть в порядке, чтобы поезд ехал надёжно в любую погоду.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поезд внутри и снаружи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салон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вагона пассажиров ждут мягкие сиденья, свет и место для багажа. Всё устроено так, чтобы ехать было приятно, спокойно и не слишком тесно.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окна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большие окна легко смотреть на дорогу, дома и леса за окном. Пассажирам так интереснее ехать, а поездка кажется короче и веселее.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поездах есть табло, которое показывает время, станцию и важные сообщения. Это помогает не пропустить свою остановку и чувствовать себя увереннее.
</a:t>
            </a:r>
            <a:endParaRPr lang="en-US" sz="964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и кабина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двери помогают пассажирам заходить и выходить спокойно, а машинист управляет поездом из кабины. Снаружи состав выглядит современно и аккуратно.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поезде шаг за шагом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поезд помогает людям добираться спокойно и вовремя.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можно встретить рельсовый транспорт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помогает быстро передвигаться по городу и часто уходит под землю. Оно делает остановки на станциях, где пассажиры садятся и выходят по своему маршруту.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ездит по улицам и помогает людям добираться до нужных мест в городе. Его рельсы лежат прямо рядом с дорогами, поэтому его легко увидеть.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Электричка соединяет город и пригород, когда нужно ездить на учёбу, работу или домой. Она идёт по рельсам и делает остановки на станциях.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чаще всего везёт людей между городами и на большие расстояния. Он подходит для дальних поездок, когда нужно ехать спокойно и много.
</a:t>
            </a:r>
            <a:endParaRPr lang="en-US" sz="10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железная дорога связывает разные места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тянется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железная дорога похожа на длинную линию, которая соединяет города, станции и большие предприятия. По ней мчатся пассажирские и грузовые составы, словно по прочному мосту между разными местами. Благодаря этому люди встречаются чаще, а грузы приезжают вовремя.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завода до 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поезд может начать путь у завода, проехать через станцию и добраться до склада или порта. Там товар ждёт следующий этап пути. Такая дорога помогает разным городам и предприятиям работать вместе, как дружная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 особенно нужен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пассажиров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очень выручает, когда нужно перевезти много людей одновременно. Он подходит для поездок в праздники, на каникулы и в дни, когда на дорогах особенно тесно.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надо перевезти много и тяжело, грузовой поезд справляется лучше многих машин. Он может вести сразу много вагонов и доставлять груз туда, где он нужен.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дальнее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длинный, поезд помогает ехать спокойно и без лишней спешки. Пассажиры могут отдыхать, смотреть в окно и не думать о светофорах и пробках.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помощь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нужен людям уже много лет, потому что он удобен и надёжен. Он работает в разных условиях и остаётся важным помощником для поездок и перевозок.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— помощник в дороге и в жизни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помогают людям ездить, перевозить вещи и добираться вовремя. Они соединяют города, разгружают дороги и делают поездки спокойнее. Поэтому поезд — настоящий друг больших и маленьких путешествий.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2026-05-25T18:25:27Z</dcterms:created>
  <dcterms:modified xsi:type="dcterms:W3CDTF">2026-05-25T18:25:27Z</dcterms:modified>
</cp:coreProperties>
</file>