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Н. В. Гоголя: комедия о страхе, лжи и чиновничьем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страшная история о городе, где все боятся проверки.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мир гоголевского «Ревизора»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уездный город XIX века, где власть держится на страхе и привычке скрывать правду. Сатирой, гиперболой и говорящими фамилиями он разоблачает человеческие слабости и заставляет смеяться над тем, что в жизни вовсе не смешно.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комедии и начало всеобщей паники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узнаёт о скором приезде ревизора из Петербурга и сразу понимает: скрыть старые нарушения будет нелегко. В городе начинается тревога, а чиновники спешат навести показной порядок.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старается исправить только то, что видно снаружи: подкрашивают, убирают, приказывают подчинённым молчать и выглядеть прилично. Настоящие проблемы при этом не решаются, а лишь прячутся глубже.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 Хлестаковым становится поворотным моментом. Чиновники принимают случайного путника за важного проверяющего, и с этого недоразумения начинается цепь смешных и опасных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без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едет домой после службы, но денег у него почти нет, а уверенности — ещё меньше. Он выглядит как обычный молодой чиновник в дороге: немного растерянный, немного важный, и потому легко вызывает неверное впечатление.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пустых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ему почувствовать внимание окружающих, как он начинает преувеличивать и приукрашивать себя. Хлестаков не продумывает ложь заранее — он просто говорит то, что делает его значительнее в чужих глазах, и сам увлекается этой ролью.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Хлестаков — случайный «ревизор»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46632"/>
            <a:ext cx="4176900" cy="24324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чиновники уездного города и их пороки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чиновников комедии по должности, характеру и главному недостатку.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чиновник показывает не отдельную ошибку, а устойчивый порок системы: служба подменена выгодой, страхом и видимостью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 как модель всей страны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без закона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в городе принимаются не по правилам, а по страху перед начальством. Это делает власть внешне сильной, но на деле очень шаткой.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порука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знают о чужих проступках, но молчат, потому что сами виноваты не меньше. Поэтому никто не стремится исправить город по-настоящему.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работа учреждений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Больница, суд, почта и школа существуют, но действуют не как должны. Гоголь показывает, что важные службы могут быть пустой формальностью.
</a:t>
            </a:r>
            <a:endParaRPr lang="en-US" sz="1386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вместо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проверкой все быстро суетятся, но не ради дела, а ради спасения себя. Так город живёт в постоянном напряжении и недоверии.
</a:t>
            </a:r>
            <a:endParaRPr lang="en-US" sz="13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страха и напряжения по ходу действия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 случайная ошибка постепенно превращается в крупный городской скандал.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чиновники верят в проверку, тем выше напряжение: именно их страх ведёт сюжет к развязке.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«Ревизор»; последовательность событий пьесы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ошибка с «ревизором»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сюжету комедии Н. В. Гоголя «Ревизор»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как главный носитель власти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Сквозник-Дмухановский привык управлять городом через угрозы, намёки и личную выгоду. Он умеет быстро находить общий язык с людьми, если это помогает ему сохранить власть.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перед более сильными и важными людьми городничий теряет уверенность. Его хитрость не спасает, когда нужно отвечать за порядок по-настоящему.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мечтает о спокойной карьере и уважении, но ошибка с Хлестаковым разрушает все расчёты. Так становится видно, что его власть держалась только на страхе и обмане.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как образы общественных пороков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Ляпкин-Тяпкин, Шпекин и другие чиновники показывают, что служба для них стала привычкой без настоящей ответственности. Каждый занят собой и не думает о людях.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берёт взятки, другой читает чужие письма, третий боится даже простого разговора с начальством. Эти детали сразу раскрывают их нравы без долгих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речь полна оправданий, официальных оборотов и пустых обещаний. За красивыми словами скрывается нежелание честно работать и признавать ошибки.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создаёт не просто смешные образы, а целую картину общества, где пороки стали обычным делом. Поэтому чиновники выглядят одновременно комично и очень узнаваемо.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Хлестаковщина как литературное понятие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Хлестаковщина — это не просто враньё, а желание выглядеть важнее, чем ты есть на самом деле. Человек говорит громко и уверенно, но за словами нет дела.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комедии Гоголя это слово стало нарицательным. Им называют пустое хвастовство, саморекламу и привычку выдумывать себе значимость, чтобы произвести впечатление на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комические приёмы в «Ревизоре»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усиливается, когда герои сами помогают разоблачить себя своими поступками и словами.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работает недоразумение, а остальные приёмы делают сатиру ярче и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 (1836). Анализ художественных средств по тексту пьесы.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53" y="1721425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86915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86915"/>
            <a:ext cx="750900" cy="600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как способ раскрытия характера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властно, резко и приказным тоном. В его речи слышны привычка командовать и желание держать всё под контролем, даже когда он сам боится разоблачения.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Хлестакова сбивчивая, торопливая и преувеличенная. Он легко перескакивает с одной мысли на другую и будто сам увлекается собственными выдумками.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говорят осторожно, официально и однообразно. Их фразы часто полны оправданий, намёков и страха, поэтому сразу чувствуется их неуверенность.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комедии и их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эпизоды показывают, как ошибка превращается в разоблачение целого города.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сцена усиливает напряжение: от тревоги чиновников к полному краху их самообмана.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 (1836). Сюжетные эпизоды пьесы.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— кульминация и финал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 ревизоре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Хлестакова приходит известие, что едет настоящий проверяющий. Для чиновников это становится внезапным ударом и началом полного оцепенения.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ужас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понимают, что их обман раскрыт. Они больше не спорят и не оправдываются, потому что впервые сталкиваются с неизбежным наказанием.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застывают без слов. Это молчание передаёт сильнее любой речи и делает финал одной из самых запоминающихся сцен русской драматургии.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«Ревизор» остаётся понятным современным читателям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Гоголь показывает, как ложь быстро распространяется там, где никто не хочет говорить правду. Из-за этого ошибка одного человека превращается в проблему для всех.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Комедия напоминает, что внешняя важность ещё не означает честность или умение. Поэтому история Хлестакова и чиновников остаётся живой и сегодня.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пьесе легко узнать ситуацию, когда люди боятся проверки и стараются срочно создать красивую видимость. Такой страх понятен и школьникам, и взрослым.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пороков в главных героях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в комедии важен не один злодей, а целая цепочка слабостей.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свой набор недостатков, но вместе они создают общий образ нравственного беспорядка.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 (1836). Обобщение характеристик персонажей по тексту пьесы.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Гоголь часто использует «говорящие» фамилии, чтобы уже по имени героя почувствовать его характер. Это помогает сразу заметить скрытый смысл образа.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Писатель любит преувеличение и смешные несоответствия: персонажи говорят о важном, но поступают мелко и нелепо. Так раскрывается их истинная сущность.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Простая разговорная речь делает комедию понятной, а сатирические детали — точной. Смех возникает легко, но за ним читатель видит серьёзную критику.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пьесе много повторов и коротких реплик, которые создают живой темп и усиливают чувство суматохи. Из-за этого сцены выглядят особенно театрально.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Гоголя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смысл комедии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«Ревизор» показывает, что проблема не сводится к одному неудачному начальнику. Гоголь критикует целый мир, где ложь стала привычным способом жить и работать.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городе никто не доверяет друг другу, поэтому страх заменяет закон и честность. Из-за этого даже обычная проверка превращается в настоящую катастрофу.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Комедия заставляет задуматься, как опасны равнодушие, корысть и привычка скрывать правду. Именно поэтому её смысл понятен и спустя много лет.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комедия, которая не стареет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создал не просто смешную пьесу, а точный и поучительный рассказ о страхе, лжи и самообмане. Поэтому «Ревизор» остаётся важной классикой и сегодня.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2026-05-19T04:11:34Z</dcterms:created>
  <dcterms:modified xsi:type="dcterms:W3CDTF">2026-05-19T04:11:34Z</dcterms:modified>
</cp:coreProperties>
</file>