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человека: животные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человеком помогают, радуют и становятся друзьями.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жить рядом с животными?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давних времён животные помогали людям охотиться, охранять дом и перевозить грузы. Со временем они стали жить рядом с нами в семье, на ферме и в городе, делая жизнь полезнее и добрее.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спутники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человека живут рядом с людьми и зависят от их заботы. Они могут жить в квартире, во дворе, в доме или на ферме, но всегда нуждаются во внимании.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чувствуют себя лучше дома, рядом с человеком и мягким лежаком. Другим нужен двор, сарай или ферма, где есть простор, корм и безопасное место.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спутникам человека относятся собака, кошка, лошадь, корова, коза, овца, курица, попугай, хомяк и аквариумная рыбка. У каждого животного свой характер и свои привычки.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58475" y="190180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помогает по-своему: одни сторожат, другие дают продукты, третьи дарят радость. Поэтому спутники человека не просто живут рядом, а делают жизнь удобнее и интереснее.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58475" y="32197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не может сам купить еду, открыть воду или убрать своё место. Именно человек отвечает за его здоровье, чистоту, безопасность и доброе настроение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86850" y="1316856"/>
            <a:ext cx="2237400" cy="16933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друг и помощник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 и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умеет охранять дом и предупреждать человека о незнакомцах. Она внимательно слушает, быстро замечает движение и всегда готова подать голос, если что-то не так.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33624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помогают полицейским, спасателям и ищут людей, которые потерялись. Их острый нюх и хорошая память делают их очень полезными в важной и ответственной работе.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может запоминать команды, узнавать хозяина по голосу и запаху, а ещё быстро учиться. Поэтому с ней так интересно заниматься и гулять.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33624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бывают маленькие и большие, спокойные и очень шустрые, серьёзные и смешные. Но каждая из них может стать преданным другом, если о ней заботиться.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278762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собака живёт как настоящий домашний друг. Она любит внимание, прогулки и ласку, а в ответ дарит человеку верность и радостное приветствие у двери.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домашний уют и тишина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часто выбирает тёплое и мягкое место, где можно спокойно свернуться клубочком. Ей нравятся уют, тишина и добрые руки хозяина.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мурлыкать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кошке хорошо, она мурлычет и выглядит очень довольной. Это особый кошачий способ сказать, что рядом спокойно, уютно и совсем не страшно.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Ловит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помогает человеку, когда в доме появляются мыши. Она ловко двигается, тихо подкрадывается и внимательно следит за всем вокруг, словно маленький сторож.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158475" y="25372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умываться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часто умывается лапкой и тщательно ухаживает за собой. За ней приятно наблюдать, потому что она делает это аккуратно и почти по-царски.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друг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кошка — это не только домашний питомец, но и источник радости. С ней можно играть, смеяться и отдыхать после длинного дня.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другие сильные помощники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помогает давно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сопровождает человека уже много сотен лет. Раньше она перевозила людей и грузы, а теперь помогает в спорте, на прогулках и в сельской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выносливая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отличается силой, выносливостью и спокойным нравом. Она может долго работать, если рядом внимательный человек, который кормит, чистит и заботится о 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людям помогают коровы, козы, овцы и куры. Эти животные живут на фермах и во дворах, где за ними ежедневно ухаживают взрослые.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дают молоко, мясо, шерсть и яйца. Эти продукты нужны людям каждый день, поэтому такие помощники очень важны для жизни семьи и деревни.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приносят пользу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дают молоко, из которого делают сыр, творог и масло. Благодаря этому на столе появляются вкусные и полезные продукты, знакомые почти каждому ребёнку.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корм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несут яйца, а это очень важный продукт питания. Их разводят в хозяйствах и во дворах, где птицам нужны корм, вода и чистое место.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мёд, а ещё помогают растениям опыляться. Без их работы многие цветы и плоды не смогли бы развиваться так хорошо.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и овцы дают шерсть, а ещё приносят человеку пользу и спокойствие. Рыбки и попугаи не дают продуктов, но радуют дом своим видом и поведением.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семья выбирает питомца, знакомит его с домом и ежедневно заботится о нём.
</a:t>
            </a:r>
            <a:endParaRPr lang="en-US" sz="1191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животное становится спутником человека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1587" y="2383888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506" y="14108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28562"/>
            <a:ext cx="218400" cy="17472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616172"/>
            <a:ext cx="435600" cy="34848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любому питомцу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каждый день, без перерывов и забывчивости. Она помогает животному чувствовать себя хорошо, особенно после прогулки, игры или тёплого дня.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нужна подходящая еда по возрасту и виду. Если кормить его правильно и вовремя, животное будет сильным, бодрым и сможет хорошо расти.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Любому животному нужен свой уголок, где спокойно, тепло и ничего не пугает. Там оно может отдыхать, прятаться и чувствовать себя в безопасности.
</a:t>
            </a:r>
            <a:endParaRPr lang="en-US" sz="1352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любят, когда с ними разговаривают тихо, гладят осторожно и не забывают про них. Доброе внимание делает животное спокойным и доверчивым.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прогулки и движение помогают питомцу оставаться здоровым и весёлым. Даже маленькому хомяку или рыбке важно, чтобы жизнь не была скучной и сонной.
</a:t>
            </a:r>
            <a:endParaRPr lang="en-US" sz="13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8907" y="2972869"/>
            <a:ext cx="2760300" cy="21699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заботится о питомце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по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кормит питомца вовремя и следит, чтобы у него всегда была свежая вода. Регулярный режим помогает животному чувствовать себя спокойно и уверенно каждый день.
</a:t>
            </a:r>
            <a:endParaRPr lang="en-US" sz="981" dirty="0"/>
          </a:p>
        </p:txBody>
      </p:sp>
      <p:sp>
        <p:nvSpPr>
          <p:cNvPr id="13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убирать место, где живёт питомец, мыть миски, менять подстилку и следить за аккуратностью. Чистота помогает животному не болеть и жить удобно.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Собаку выгуливают, а другим животным тоже дают возможность двигаться и играть. Активность помогает им быть бодрыми, весёлыми и не скучать дома.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заболел, его осматривает ветеринар и подсказывает, как помочь. Внимание к здоровью позволяет вовремя заметить проблему и защитить животное.
</a:t>
            </a:r>
            <a:endParaRPr lang="en-US" sz="961" dirty="0"/>
          </a:p>
        </p:txBody>
      </p:sp>
      <p:sp>
        <p:nvSpPr>
          <p:cNvPr id="16" name="Text 6"/>
          <p:cNvSpPr txBox="1"/>
          <p:nvPr/>
        </p:nvSpPr>
        <p:spPr>
          <a:xfrm>
            <a:off x="33858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и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уход включает не только корм и уборку, но и ласковое общение. Когда человек терпелив и добр, питомец становится доверчивым и спокойным.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брать животное без подготовки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должна понять, зачем ей питомец и кто будет каждый день о нём заботиться. Без общего решения желание быстро проходит, а животное остаётся без внимания.
</a:t>
            </a:r>
            <a:endParaRPr lang="en-US" sz="1013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честный разговор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подумать о времени, расходах, месте для сна и прогулок. Питомцу требуются еда, вода, уход и спокойная обстановка, а не только красивые обещания.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проверка возможностей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очень заняты или не готовы помогать, животному становится скучно и одиноко. Оно может грустить, болеть и плохо привыкать к новому дому.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сил не хватает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подготовки питомца берут в семью надолго. Тогда он получает заботу, а люди — настоящего друга, с которым можно жить много лет.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человека в городе и в деревне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любимцы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квартирах и домах чаще живут кошки, собаки, попугаи, хомяки и рыбки. Им нужны уют, чистота, внимание и безопасное место для спокойной жизни рядом с людьми.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и на ферме рядом с человеком живут коровы, куры, козы, овцы и лошади. Они помогают в хозяйстве и требуют простор, корм и постоянный уход.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животным подходит тёплая комната, другим — двор, сарай или пастбище. Но всем одинаково важны вода, еда, чистота, защита от опасности и добрые руки человека.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 животные по-разному помогают людям: одни дарят уют, другие — продукты и труд. И в любом месте человек отвечает за их здоровье и благополучие.
</a:t>
            </a:r>
            <a:endParaRPr lang="en-US" sz="11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дружелюбная встреча с животным может сделать день спокойнее и веселее: ласка, игра и внимание помогают человеку чувствовать себя лучше.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игра с питомцем способна заметно поднять настроение.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способности животных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собаки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различает запахи намного лучше человека. Именно поэтому она может находить людей, искать предметы и помогать спасателям там, где нужен очень чуткий помощник.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голубя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умеет находить дорогу домой и не теряться в пути. Его способность долго изучать местность делает его удивительно точным маленьким путешественником.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зоркость кошки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замечает тихие звуки и быстро видит движение даже в темноте. Это помогает ей осторожно двигаться, охотиться и всегда быть настороже.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лошади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хорошо запоминает голос и запах человека, который с ней общается. Поэтому она легче привыкает к своему хозяину и спокойнее работает рядом с ним.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8907" y="2972869"/>
            <a:ext cx="2760300" cy="21699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ошибки рядом с животными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дразнить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обижать животное, дёргать его за хвост или громко кричать рядом с ним. От испуга питомец может начать защищаться, хотя просто хотел спокойно отдохнуть.
</a:t>
            </a:r>
            <a:endParaRPr lang="en-US" sz="1074" dirty="0"/>
          </a:p>
        </p:txBody>
      </p:sp>
      <p:sp>
        <p:nvSpPr>
          <p:cNvPr id="13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еде и сну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ест или спит, ему нужна тишина и покой. Если его тревожить, оно становится нервным, может испугаться и перестать доверять людям.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без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Чужого питомца нельзя гладить или брать на руки без разрешения взрослого и хозяина. У животного есть свои привычки, и оно может не захотеть общения.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выпускать без присмотра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животное не должно гулять само по себе. На улице его могут ждать машины, другие животные и разные опасности, которых оно не умеет избегать.
</a:t>
            </a:r>
            <a:endParaRPr lang="en-US" sz="1080" dirty="0"/>
          </a:p>
        </p:txBody>
      </p:sp>
      <p:sp>
        <p:nvSpPr>
          <p:cNvPr id="16" name="Text 6"/>
          <p:cNvSpPr txBox="1"/>
          <p:nvPr/>
        </p:nvSpPr>
        <p:spPr>
          <a:xfrm>
            <a:off x="33858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тревогу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прячется, рычит, шипит или отходит в сторону, ему страшно или некомфортно. В такой момент лучше дать ему место и успокоить его тихим голосом.
</a:t>
            </a:r>
            <a:endParaRPr lang="en-US" sz="10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безопасного и вежливого общения с чужим питомцем.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 чужим животным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юного друга животных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чувствует боль, страх и радость так же, как живое существо, а не игрушка. С ним нужно обращаться мягко, без грубости и насмешек.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каждый день ждёт еды, воды, чистоты и внимания. Если о нём забывают, он грустит, скучает и может заболеть, поэтому забота нужна постоянно.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бросать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проверяется временем. Нельзя взять животное только на один день, а потом перестать о нём заботиться, когда становится неудобно или скучно.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питомца свой характер и свои привычки. Добрый хозяин не торопит его, помогает привыкнуть к дому и спокойно учит правилам.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бедствий и в трудных поисках собаки часто помогают спасателям. Они проходят там, где человеку сложно увидеть всё сразу, и внимательно следуют за следом. Такая работа требует смелости, выносливости и доверия к людям.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самый чуткий нос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умеет не только красиво бегать, но и помогать в жизни. Она может работать на ферме, участвовать в спорте и спокойно везти человека на прогулке. Рядом с ней люди чувствуют силу и уверенность.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на службе у человека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ловят мышей в домах и на складах, сохраняя запасы и порядок. При этом они сами умеют быть ласковыми и смешными, превращая обычный вечер в уютную маленькую историю.
</a:t>
            </a:r>
            <a:endParaRPr lang="en-US" sz="96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тихий защитник дома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помощи и дружбы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спутников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чувствующие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спутники человека умеют чувствовать боль, страх, радость и ласку. Поэтому рядом с ними важно быть внимательным, спокойным и добрым, а не равнодушным.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любят шумные игры, другие предпочитают тишину и отдых. У каждого есть свои привычки, любимые места и свой особенный способ общаться с людьми.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строится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связь между человеком и животным не появляется сразу. Она растёт, когда есть терпение, уважение и ежедневная забота, а не только красивые слова.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делает жизнь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относятся к животным бережно, дома и дворы становятся спокойнее и теплее. От этого хорошо и питомцам, и тем, кто живёт рядом с 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рядом с животными мир становится добрее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человека делают жизнь полезнее, интереснее и теплее, а в ответ ждут заботы и уважения. Если не обижать их и помнить о них каждый день, дружба будет крепкой и радостной.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2026-05-26T02:57:38Z</dcterms:created>
  <dcterms:modified xsi:type="dcterms:W3CDTF">2026-05-26T02:57:38Z</dcterms:modified>
</cp:coreProperties>
</file>