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речи: предлоги, союзы и 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в речи школьника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слова: маленькие, но важные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незаметны на первый взгляд, но именно они делают речь связной, точной и понятной. Одно короткое слово может изменить смысл фразы, поэтому важно употреблять его без 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предлоги, союзы и частицы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соединяют слова в словосочетании и помогают выразить разные отношения: место, направление, причину, время. Они требуют определённого падежа и не употребляются самостоятельно.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однородные члены, простые предложения в составе сложного и показывают смысловые связи между ними. Благодаря союзам речь становится логичной и последовательной.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2800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 действия, но добавляют высказыванию оттенки смысла: вопрос, отрицание, сомнение, усиление или уточнение. Они делают речь точнее и выразительнее.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связь слов и падеж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понять, как связаны слова: где находится предмет, куда направлено действие, по какой причине оно произошло или когда оно случилось. Без предлога смысл часто становится неполным.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он связан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стоит зависимое слово в нужном падеже: к другу, без ошибки, о книге. Если падеж выбран неверно, предложение звучит неграмотно и теряет точность.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различать близкие по смыслу конструкции, например благодаря помощи, согласно правилу, вопреки ожиданиям. Здесь ошибка часто возникает из-за привычки говорить на слух, не проверяя форму.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нередко путают предлоги с похожими словами или ставят лишний предлог. Поэтому полезно всегда задавать вопрос к зависимому слову и проверять падеж.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предлоги и правильные формы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наиболее типичные сочетания с предлогами и ошибки, которые возникают при выборе падежа.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нормам русского языка для 7 класса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требует определённого падежа, а правильная форма слова помогает сохранить смысл и грамматическую 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предлога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при работе со словосочетанием и предложением.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Союзы: соединение слов и мыслей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союзов можно передать причину, время, условие, цель, выбор или противопоставление. Без союза предложение часто распадается на отдельные фразы и теряет логическую связь.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соединяют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соединять однородные члены и части сложного предложения. Они показывают, как связаны мысли, и делают высказывание понятным для слушателя или читателя.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равные по значению части: и, а, но, или, зато. Подчинительные союзы показывают зависимость одной части от другой: потому что, когда, если, чтобы.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по значению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союзов выполняет свою задачу: одни соединяют, другие противопоставляют, третьи показывают условие или цель.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союзов по школьной программе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различаются по смыслу, поэтому при выборе важно учитывать не только форму, но и отношения между частями предложения.
</a:t>
            </a:r>
            <a:endParaRPr lang="en-US" sz="11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которые легко перепутать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 слух, разные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легко перепутать «тоже» и «то же»: одно слово связывает предложение, а другое указывает на повторение. Если заменить их без проверки, смысл фразы сразу меняется, и ответ звучит неточно.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ошибка в написании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«чтобы» и «что бы», «зато» и «за то» особенно часто вызывают затруднение. Внешне они похожи, но пишутся по-разному и выражают разные отношения, поэтому здесь важно смотреть на смысл всего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написание: важные различия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чаще связано с союзом или частицей, а раздельное — с сочетанием самостоятельных слов.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пары слов, которые часто вызывают затруднения при письме. Они помогают увидеть разницу между слитным и раздельным написанием.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орфографии русского языка, школьный курс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696931"/>
            <a:ext cx="37560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9999" y="1696931"/>
            <a:ext cx="328763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Частицы: оттенки смысла в предложении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помогает задать вопрос и сделать реплику живой и точной: Придёшь ли ты? Она не называет предмет и не связывает слова, а только добавляет вопросительный оттенок.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и ни выражают отрицание и помогают строить смысл очень точно. Важно заметить, где частица усиливает запрет, а где входит в устойчивое сочетание и меняет значение.
</a:t>
            </a:r>
            <a:endParaRPr lang="en-US" sz="1179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же, даже, ведь, только усиливают сообщение, выделяют важную мысль и делают речь выразительнее. С их помощью можно подчеркнуть удивление, ограничение или особую значимость слова.
</a:t>
            </a:r>
            <a:endParaRPr lang="en-US" sz="1096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именно и только помогают уточнить, о ком или о чём идёт речь. Благодаря им высказывание становится точнее, а смысл предложения легче понять без двусмысленности.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действия и предметы, но заметно меняют тон высказывания. Одна короткая частица способна сделать предложение мягче, строже, увереннее или выразительнее.
</a:t>
            </a:r>
            <a:endParaRPr lang="en-US" sz="11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частицу в предложении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по значению и роли слова в предложении; примеры: ли, не, ни, бы, же, даже, именно.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ошибаются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в коротких служебных словах: их легко пропустить при быстром письме или чтении. Чаще всего помогает медленная проверка каждого словосочетания.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«Предлоги, союзы и частицы»; данные не являются результатом официального исследования.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предлоги и падеж, значит, именно их нужно проверять особенно внимательно при письме и редактировании текста.
</a:t>
            </a:r>
            <a:endParaRPr lang="en-US" sz="11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книжной и разговорной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разговоре люди часто говорят короче и проще, пропуская отдельные детали. Это допустимо в устной беседе, но в учебной работе лучше выбирать полные и нормативные конструкции.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диктантах, изложениях и сочинениях важна точность формулировки. Служебные слова должны стоять так, как требует правило, иначе предложение может звучать неестественно или ошибочно.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Грамотной считаются формы благодаря помощи, согласно расписанию, потому что, чтобы, зато. Они помогают ясно передать смысл и соответствуют нормам современного русского языка.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Небрежный выбор предлога, союза или частицы делает высказывание менее точным. Чем внимательнее школьник следит за служебными словами, тем увереннее и понятнее его речь.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маленькая часть слова меняет смысл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другу или путь к другу?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хотел сказать, что он идёт к товарищу, но случайно выбрал не тот предлог. Фраза сразу стала звучать странно и даже смешно. Один маленький выбор изменил направление мысли и сделал высказывание неточным.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зависит от 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примере ученица написала: «Не только смеяться, но и работать». Если поменять частицы, смысл станет другим и уже не передаст нужного оттенка. Такие мелкие изменения особенно заметны в письменной речи.
</a:t>
            </a:r>
            <a:endParaRPr lang="en-US" sz="9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ошибочные конструкции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служебные слова управляют грамматической формой и смыслом. Важно проверять не только написание, но и связь слов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языка; школьная грамматика.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 падежом, смыслом и выбором союза. Если сверять форму с правилом, большинство неточностей легко исправить.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 в письменной работе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зависимое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с каким словом связан предлог. Затем задай вопрос к зависимому слову и убедись, что падеж выбран верно и сочетание звучит естественно.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союз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союз, попробуй заменить его близким по значению словом. Так легче понять, подходит ли он для причины, времени, условия или противопоставления.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частицу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предложение без частицы и проверь, что изменилось. Если исчез вопрос, отрицание или усиление, значит, частица была нужна для точного смысла.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Свірься с правилом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посмотри написание по учебнику или словарю. Такая проверка помогает заметить скрытую ошибку и сделать работу более грамотной.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 по трём группам слов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служебных слов работают вместе: одна строит связь, другая соединяет мысли, третья уточняет оттенок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обобщение по теме урока.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из групп не бывает «второстепенной»: грамотная речь требует точного выбора каждого служебного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96953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59363"/>
            <a:ext cx="375900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59363"/>
            <a:ext cx="375900" cy="37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11419" y="3121379"/>
            <a:ext cx="328913" cy="37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58969"/>
            <a:ext cx="375900" cy="300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грамотность служебных слов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устном ответе важна ясность: правильный предлог и союз помогают говорить уверенно, не сбиваться и точно строить фразы, чтобы одноклассники и учитель сразу понимали мысль.
</a:t>
            </a:r>
            <a:endParaRPr lang="en-US" sz="1123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и изложение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работе каждое служебное слово влияет на оценку. Точный выбор предлога, союза и частицы делает текст грамотным, связным и более выразительным.
</a:t>
            </a:r>
            <a:endParaRPr lang="en-US" sz="1173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 чате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сообщение должно быть понятным и вежливым. Небольшая ошибка в служебном слове может изменить смысл и создать неловкость в переписке.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и объявление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текстах особенно нужна точность, потому что лишних слов мало. Правильно выбранные предлоги и союзы помогают быстро понять просьбу, сообщение или инструкцию.
</a:t>
            </a:r>
            <a:endParaRPr lang="en-US" sz="1130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людьми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речь показывает уважение к собеседнику и к русскому языку. Когда служебные слова выбраны точно, мысль звучит аккуратно, понятно и по-настоящему убедительно.
</a:t>
            </a:r>
            <a:endParaRPr lang="en-US" sz="11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служебных слов — основа грамотной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кажутся маленькими, но именно они делают речь ясной, связной и точной. Если выбирать их внимательно, легче писать без ошибок и понимать текст правильно.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2026-05-28T18:25:13Z</dcterms:created>
  <dcterms:modified xsi:type="dcterms:W3CDTF">2026-05-28T18:25:13Z</dcterms:modified>
</cp:coreProperties>
</file>