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8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в географии: как описывают территорию, объект или страну
</a:t>
            </a:r>
            <a:endParaRPr lang="en-US" sz="3138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системное описание объекта по положению, природе, ресурсам, населению и хозяйству.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географу нужна общая характеристика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видеть главное и сравнивать объекты по фактам. В школе её составляют по карте, атласу, статистике и тексту учебника: координаты, площадь, население, климат, ресурсы и хозяйственная деятельность.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925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938" y="3217325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географическую характеристику
</a:t>
            </a:r>
            <a:endParaRPr lang="en-US" sz="3082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Указывают, где находится объект: на каком материке, в какой части мира, между какими соседями. Часто приводят координаты и объясняют, как это связано с климатом и путями сообщения.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 карте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 численность населения, плотность и особенности расселения. Затем называют ведущие отрасли: промышленность, сельское хозяйство, транспорт, а также роль объекта для региона или страны.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хозяйство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Описывают рельеф, климат, внутренние воды, почвы и растительность. Эти признаки объясняют, как природная среда влияет на расселение людей и на выбор занятий в хозяйстве.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endParaRPr lang="en-US" sz="1300" dirty="0"/>
          </a:p>
        </p:txBody>
      </p:sp>
      <p:sp>
        <p:nvSpPr>
          <p:cNvPr id="21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Фиксируют полезные ископаемые и другие природные возможности: водные ресурсы, плодородие земель, лесные ресурсы. Это нужно, чтобы связать природные условия с промышленностью и сельским хозяйством.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
</a:t>
            </a:r>
            <a:endParaRPr lang="en-US" sz="1300" dirty="0"/>
          </a:p>
        </p:txBody>
      </p:sp>
      <p:sp>
        <p:nvSpPr>
          <p:cNvPr id="23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территории важны площадь и протяжённость, для рек и морей — длина и глубины, крайние точки. Границы и соседние объекты помогают понять, с чем происходят обмены и связи.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границы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8298" y="1145300"/>
            <a:ext cx="3907504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блоки общей характеристики географического объекта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система описания: от положения — к природе — к людям и экономике.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выстраивается так: сначала положение, затем природная среда, после — ресурсы, население и хозяйственная роль.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план географического описания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описания географического объекта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фиксируют положение и границы объекта: где он находится и с какими соседями взаимодействует. Затем переходят к размерам и ключевым природным особенностям — рельефу, климату и внутренним водам.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Положение и природа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рассматривают ресурсы, а затем население и хозяйственную деятельность. Важно объяснить связь: почему при данных природных условиях люди выбирают определённые виды труда и как это отражается на развитии территории.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Ресурсы, население и хозяйство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составления географической характеристики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Объектное описание по шагам (можно адаптировать под разные типы объектов).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 частные признаки в географии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помогают отнести объект к группе. Например, страна находится в Евразии, река принадлежит определённому бассейну, а гора входит в горную систему — это даёт «рамку» описания.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одинаковом типе питания у двух рек могут отличаться длина, режим и хозяйственное значение. Поэтому частные данные всегда нужно добавлять, чтобы вывод был обоснованным.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признаки делают характеристику точной: координаты, высота, длина, глубина, климатические показатели, численность населения и отрасли. Благодаря им различия между похожими объектами становятся очевидными.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занимает больше всего места в географической характеристике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описания обычно оказываются положение и природа: именно они сильнее всего задают условия для ресурсов, населения и хозяйственных решений.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сначала раскрыть место объекта и природную среду, остальные разделы получаются логичнее и меньше превращаются в набор фактов.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разделов: школьная практика (25/25/15/15/10/10).
</a:t>
            </a:r>
            <a:endParaRPr lang="en-US" sz="13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язык географического описания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географии важны точные термины: координаты, протяжённость, границы, бассейн, режим реки, климат. Они помогают читателю понять объект без догадок и уточнений.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числа обязательно сопровождают единицами: километры, квадратные километры, метры, миллиметры осадков, градусы. Так данные можно проверить и сравнить с другими объектами.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Нечёткие слова вроде «большой», «красивый» или «очень важный» лучше заменить конкретным показателем и объяснением. Например, «важный» — потому что объект обеспечивает ресурсы или транспорт.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используете сравнения, опирайтесь на факты: например, сопоставляйте высоты, температуры, длину рек, плотность населения. Тогда вывод становится убедительным, а не просто мнением.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99650"/>
            <a:ext cx="4335300" cy="181700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 детальная географическая характеристика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объект описывают по-разному в зависимости от цели: кратко, глубже или для сравнения.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служит опорой: с её помощью легче переходить к деталям и делать сравнения по фактам.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географическая практика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общая характеристика реки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 вначале фиксируют исток и устье, затем указывают длину, направление течения и основные притоки. Обязательно называют бассейн, от которого зависит путь воды и её связи с другими водными объектами.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общего описания важны тип питания и характер режима: половодье, паводки, межень, ледостав. Дополнительно отмечают, как река используется человеком — водоснабжение, судоходство, гидроэнергетика, орошение.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общая характеристика страны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приводят базовые сведения: площадь, численность населения, столицу, форму государственного устройства и положение на материке. Отдельно указывают соседние государства и наличие выхода к морям.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завершение оценивают место страны в мире: по площади, населению, добыче сырья или производству отдельных товаров. Такой вывод показывает, чем страна значима и в каких направлениях её роль заметнее.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рассматривают природные условия и ресурсы, а затем ведущие отрасли промышленности и сельского хозяйства. Крупные города и транспортные пути помогают понять, как страна связана с регионами и рынками.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общая характеристика природной зоны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 климат (температуры, осадки, сезонность) и условия увлажнения. Сравнивают зоны по степени сухости или влажности, чтобы объяснить, почему формируется соответствующий растительный покров.
</a:t>
            </a:r>
            <a:endParaRPr lang="en-US" sz="1088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Климат и увлажнение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 природные ресурсы, степень освоения человеком и основные виды хозяйственной деятельности. Приводят пример: тундра, тайга, степь, пустыня или влажные экваториальные леса.
</a:t>
            </a:r>
            <a:endParaRPr lang="en-US" sz="1119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Ресурсы и хозяйство человека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Характеризуют животных и особенности их местообитаний. На карте отмечают распространение природной зоны и переходы к соседним территориям, где условия меняются.
</a:t>
            </a:r>
            <a:endParaRPr lang="en-US" sz="116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Животный мир и размещение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Описывают типы почв, их особенности и связь с растительностью. Уточняют, какие растения преобладают и как они приспособлены к местным условиям температуры и влаги.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Почвы и растительность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географической характеристике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текст становится менее точным, если читатель не может проверить сведения на карте или в данных и не видит связей между положением, природой и хозяйством.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чаще всего ошибки связаны с точностью и логикой. Чтобы описание было убедительным, нужны данные, единицы измерения и итоговая связь признаков.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ошибок составлен по школьной методике географических описаний (качественный список), без внешней статистики.
</a:t>
            </a:r>
            <a:endParaRPr lang="en-US" sz="9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географическую характеристику убедительной
</a:t>
            </a:r>
            <a:endParaRPr lang="en-US" sz="308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Покажите, как природные условия влияют на деятельность людей: где выгодно строить, развивать транспорт или вести хозяйство. Такая связка делает характеристику логичной и понятной.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 хозяйства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Сопоставляйте объект с известными примерами или соседними территориями. Это уточняет выводы: чем условия отличаются и как различия отражаются на населении, ресурсах и производстве.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 пояснение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Подкрепляйте описание числами с единицами измерения. Площадь, длина, высота, температура или количество осадков помогают сравнивать объекты и избегать расплывчатых формулировок.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цифры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ориентиры: координаты, границы, местоположение относительно соседних территорий. Карта помогает читателю «увидеть» объект и понять, почему природные условия складываются именно так.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карту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1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готовой географической характеристики
</a:t>
            </a:r>
            <a:endParaRPr lang="en-US" sz="2611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самопроверки текста по ключевым разделам и данным.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в разных разделах географии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физической географии при общей характеристике выделяют рельеф, климат, воды, почвы и природные зоны. Так строится «каркас» описания: от условий среды зависят многие процессы и природные комплексы.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география: природная основа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экономической и социальной географии общая характеристика раскрывает население, города, промышленность, сельское хозяйство и транспорт. В региональной географии эти сведения соединяются, чтобы показать особенности территории целиком.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Экономическая, социальная и региональная география: люди и территория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применяется общая характеристика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работе она нужна, чтобы кратко представить объект и сравнить его с другими. Во внеклассных материалах метод используют реже, но он всё равно помогает структурировать сведения.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«вес» имеют задания и атласы: там требуется быстрый обзор по главным признакам. Остальные случаи чаще опираются на этот же каркас, но в более свободной форме.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распределение по типичной школьной практике (оценка без внешней статистики).
</a:t>
            </a:r>
            <a:endParaRPr lang="en-US" sz="12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— системное описание объекта по главным признакам. Она включает положение на карте, природные условия, ресурсы, население и хозяйство, если это нужно для объекта.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контрольных шагов помогает проверить, что описание полно и не упускает важные связи между положением, природой и хозяйством.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проверки составлена по предложенному порядку самопроверки (вопросы 1–6).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общей характеристики для географии 9 класса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общей характеристики помогает уверенно работать с картой, статистикой и текстом учебника: выделять главное, сравнивать территории и делать выводы по фактам. В 9 классе это особенно важно для стран, регионов России, природных комплексов и отраслей хозяйства.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2026-05-11T22:56:44Z</dcterms:created>
  <dcterms:modified xsi:type="dcterms:W3CDTF">2026-05-11T22:56:44Z</dcterms:modified>
</cp:coreProperties>
</file>