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и may be: одно звучание, 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меняет грамматику и 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пару важно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 диалогах, коротких ответах и упражнениях. Если сразу видеть разницу между наречием и глагольной конструкцией, легче избегать ошибок в простых предложениях и быстрее выбирать правильный вариант на уроке английского языка в 7 классе.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Maybe: одно слово и его значение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 — это наречие. Оно показывает неуверенность, предположение или мягкое сомнение, поэтому помогает говорить осторожно и не утверждать что-то слишком прямо.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maybe ставится в начале или в конце фразы. Так его легко заметить: Maybe he is at home. We can go later, maybe.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 описывает действие, а только добавляет оттенок вероятности. В русском языке ему близки слова «возможно» и «может быть», но грамматически это одно слово.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maybe напоминает perhaps и possibly. Все три слова передают предположение, но в школьных заданиях maybe встречается особенно часто.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be: две отдельные части предложения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be состоит из модального глагола may и глагола be. Вместе они образуют часть сказуемого и показывают возможность, а не отдельное вводное слово.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may обычно стоит форма be, а затем слово, которое уточняет смысл: tired, at school, late, right. Именно эта часть делает предложение полным.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часто используется в предложениях вроде She may be tired или They may be late. Она помогает предположить состояние, место или качество.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may входит в сказуемое, писать его слитно нельзя. Две формы должны оставаться раздельными, потому что каждая выполняет свою грамматическую роль.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858168"/>
            <a:ext cx="4775700" cy="16925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как меняются форма, роль и место слова в 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 — самостоятельное наречие, а may be — часть сказуемого. Разница видна и по количеству слов, и по грамматической функции.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maybe и may be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правильный и неправильный вариант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значения «он, возможно, занят» в учебной грамматике обычно выбирают He may be busy. Здесь may be работает как глагольная конструкция, а не как отдельное вводное слово.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подходит maybe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he is busy возможно, если слово стоит отдельно и выражает сомнение целого высказывания. Тогда maybe не входит в сказуемое и пишется как одно слово.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какую роль выполняет слово в предложении. Если нужно вводное «возможно», выбирайте maybe; если после may идёт be, пишите may be.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отличить наречие maybe от конструкции may be.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 в предложении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maybe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часто открывает короткое высказывание и сразу показывает осторожность: Maybe we should wait. Так фраза звучит мягче и менее категорично.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реплики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удобно в коротких ответах и школьных диалогах, когда нужно выразить сомнение без сложной грамматики и длинных объяснений.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ответах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легко встречается в разговорах о будущем и погоде: Maybe it will rain. В таких случаях оно передаёт вероятность и неуверенность.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предположениях о планах и погоде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1587" y="2621013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6506" y="2446275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may be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предмете или 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be подходит и для вещей, фактов или решений: The answer may be correct. Конструкция показывает, что говорящий не утверждает это точно.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may be помогает предположить состояние или местонахождение человека: He may be at school. Здесь она входит в сказуемое и описывает вероятную ситуацию.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событии или результате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используют и в более широких предположениях: They may be tired after the trip. После may обязательно идёт be, а затем слово, раскрывающее смысл.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обычно возникают там, где нужно увидеть роль слова в предложении, а не только его перевод.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пропускают be и ошибаются после подлежащего. Значит, при проверке ответа особенно важно искать глагольную основу.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учащихся при выборе формы
</a:t>
            </a:r>
            <a:endParaRPr lang="en-US" sz="2419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5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мини-тест по теме «maybe / may be», пример распределения ошибок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 сохраняют связь с глаголом be; слитная запись превращает выражение в другое слово и меняет грамматическую структуру предложения.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сохраняет глагольную конструкцию.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подсказка для запоминания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пишется слитно и передаёт значение «возможно». Это отдельное наречие, которое не образует сказуемое и часто стоит в начале или в конце фразы.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глагол be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may и после него стоит be, это уже две отдельные части. Такая конструкция входит в сказуемое и показывает вероятность.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разбиение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подсказка: если слово можно мысленно разделить на may + be, значит, нужен раздельный вариант. Если разделить нельзя, пишется maybe.
</a:t>
            </a:r>
            <a:endParaRPr lang="en-US" sz="10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034792"/>
            <a:ext cx="5226300" cy="346626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примеров с переводом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помогают увидеть, как меняется грамматическая роль формы при похожем значении.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 не означает одинаковую форму: maybe работает отдельно, а may be входит в сказуемое.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26575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эта тема встречается в школьных заданиях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с двумя вариантами нужно быстро понять, требуется ли наречие maybe или глагольная конструкция may be. Это проверяет не перевод, а знание структуры предложения.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пропуска
</a:t>
            </a:r>
            <a:pPr algn="l" indent="0" marL="0">
              <a:lnSpc>
                <a:spcPct val="115000"/>
              </a:lnSpc>
              <a:buNone/>
            </a:pPr>
            <a:r>
              <a:rPr lang="en-US" sz="58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и диалогах часто пропускают одно слово. Ученик смотрит на место в предложении: если нужна частица со значением «возможно», подходит maybe; если часть сказуемого, выбирается may be.
</a:t>
            </a:r>
            <a:endParaRPr lang="en-US" sz="1366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на редактирование важно заметить слитное написание вместо раздельного или наоборот. Такие задания учат внимательно читать предложение целиком, а не полагаться только на звучание.
</a:t>
            </a:r>
            <a:endParaRPr lang="en-US" sz="1306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часто появляется в диалогах о планах, погоде и предположениях. Именно в коротких ответах и репликах ученики чаще всего путают вводное слово с глагольной конструкцией.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роли слова в предложении и его месте в фразе.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 ответа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частоту форм в условном наборе из 12 школьных предложений, составленном для упражнения на различение форм.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Раздельная конструкция встречается чаще, потому что она входит в сказуемое и используется в описаниях вероятности.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и may be в учебных примерах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(авторская выборка из 12 предложений)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 схожим значением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и perhaps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близки по смыслу и оба передают неуверенность. Однако maybe звучит чаще в разговорной речи, а perhaps нередко встречается в более нейтральных или письменных фразах.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 may be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may be связана с модальным глаголом may, который показывает вероятность. Поэтому после may нужно внимательно проверить, есть ли смысловая часть сказуемого и требуется ли форма be.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и possibly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Possibly тоже выражает возможность, но обычно звучит немного точнее и формальнее. В школьных заданиях важно не только знать перевод, но и замечать стиль и место слова в предложении.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перевод — разные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«может быть» может передаваться по-разному. В английском выбор зависит от того, является ли слово отдельным наречием или частью глагольной конструкции.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две разные формы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фразы сообщают о вероятности и звучат близко по смыслу. Для ученика важно не только понять перевод, но и увидеть, как устроена грамматическая форма.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he is tired использует отдельное наречие maybe. He may be tired строится через модальный глагол may и форму be, которая входит в сказуемое.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стоит отдельно и уточняет сообщение, выбирается maybe. Если после may нужна форма be, чтобы описать состояние или предположение, пишется may be.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 нужную форму по количеству слов, роли и позиции в 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работает отдельно, нужен maybe; если она входит в сказуемое, нужен may be.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для быстрого выбора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значение важно, но грамматика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и may be звучат похоже, но выполняют разные роли. Чтобы выбрать правильно, смотрите на число слов, место в предложении и то, входит ли форма в сказуемое.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2026-05-31T01:05:03Z</dcterms:created>
  <dcterms:modified xsi:type="dcterms:W3CDTF">2026-05-31T01:05:03Z</dcterms:modified>
</cp:coreProperties>
</file>